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3" r:id="rId1"/>
    <p:sldMasterId id="2147483704" r:id="rId2"/>
    <p:sldMasterId id="2147483705" r:id="rId3"/>
    <p:sldMasterId id="2147483706" r:id="rId4"/>
    <p:sldMasterId id="2147483707" r:id="rId5"/>
  </p:sldMasterIdLst>
  <p:notesMasterIdLst>
    <p:notesMasterId r:id="rId5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x="10680700" cy="7556500"/>
  <p:notesSz cx="6858000" cy="9144000"/>
  <p:embeddedFontLst>
    <p:embeddedFont>
      <p:font typeface="Arial Narrow" panose="020B0604020202020204" pitchFamily="34" charset="0"/>
      <p:regular r:id="rId56"/>
      <p:bold r:id="rId57"/>
      <p:italic r:id="rId58"/>
      <p:boldItalic r:id="rId59"/>
    </p:embeddedFont>
    <p:embeddedFont>
      <p:font typeface="Arimo" panose="020B0604020202020204" pitchFamily="34" charset="0"/>
      <p:regular r:id="rId60"/>
      <p:bold r:id="rId61"/>
      <p:italic r:id="rId62"/>
      <p:boldItalic r:id="rId63"/>
    </p:embeddedFont>
    <p:embeddedFont>
      <p:font typeface="Calibri" panose="020F0502020204030204" pitchFamily="34" charset="0"/>
      <p:regular r:id="rId64"/>
      <p:bold r:id="rId65"/>
      <p:italic r:id="rId66"/>
      <p:boldItalic r:id="rId67"/>
    </p:embeddedFont>
    <p:embeddedFont>
      <p:font typeface="Helvetica Neue" panose="02000503000000020004"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761"/>
  </p:normalViewPr>
  <p:slideViewPr>
    <p:cSldViewPr snapToGrid="0" snapToObjects="1">
      <p:cViewPr varScale="1">
        <p:scale>
          <a:sx n="96" d="100"/>
          <a:sy n="96" d="100"/>
        </p:scale>
        <p:origin x="168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8.fntdata"/><Relationship Id="rId68"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font" Target="fonts/font6.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2.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notesMaster" Target="notesMasters/notesMaster1.xml"/><Relationship Id="rId76"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łaj Leszczuk" userId="f51ff640-68ca-4f5b-81f1-7b807841f46e" providerId="ADAL" clId="{9BACA549-F0EC-5141-AE3F-A3EEA29E95AE}"/>
    <pc:docChg chg="modSld">
      <pc:chgData name="Mikołaj Leszczuk" userId="f51ff640-68ca-4f5b-81f1-7b807841f46e" providerId="ADAL" clId="{9BACA549-F0EC-5141-AE3F-A3EEA29E95AE}" dt="2021-02-09T07:36:27.630" v="0" actId="164"/>
      <pc:docMkLst>
        <pc:docMk/>
      </pc:docMkLst>
      <pc:sldChg chg="addSp mod">
        <pc:chgData name="Mikołaj Leszczuk" userId="f51ff640-68ca-4f5b-81f1-7b807841f46e" providerId="ADAL" clId="{9BACA549-F0EC-5141-AE3F-A3EEA29E95AE}" dt="2021-02-09T07:36:27.630" v="0" actId="164"/>
        <pc:sldMkLst>
          <pc:docMk/>
          <pc:sldMk cId="0" sldId="274"/>
        </pc:sldMkLst>
        <pc:grpChg chg="add">
          <ac:chgData name="Mikołaj Leszczuk" userId="f51ff640-68ca-4f5b-81f1-7b807841f46e" providerId="ADAL" clId="{9BACA549-F0EC-5141-AE3F-A3EEA29E95AE}" dt="2021-02-09T07:36:27.630" v="0" actId="164"/>
          <ac:grpSpMkLst>
            <pc:docMk/>
            <pc:sldMk cId="0" sldId="274"/>
            <ac:grpSpMk id="2" creationId="{A05DC328-4D16-A643-B903-C74850685C79}"/>
          </ac:grpSpMkLst>
        </pc:grpChg>
      </pc:sldChg>
    </pc:docChg>
  </pc:docChgLst>
  <pc:docChgLst>
    <pc:chgData name="Mikołaj Leszczuk" userId="f51ff640-68ca-4f5b-81f1-7b807841f46e" providerId="ADAL" clId="{30A9A064-3EB2-3743-9EF0-E9BD5594CCD2}"/>
    <pc:docChg chg="undo redo custSel mod modSld">
      <pc:chgData name="Mikołaj Leszczuk" userId="f51ff640-68ca-4f5b-81f1-7b807841f46e" providerId="ADAL" clId="{30A9A064-3EB2-3743-9EF0-E9BD5594CCD2}" dt="2020-10-25T19:11:38.257" v="102" actId="26606"/>
      <pc:docMkLst>
        <pc:docMk/>
      </pc:docMkLst>
      <pc:sldChg chg="addSp delSp modSp mod setBg">
        <pc:chgData name="Mikołaj Leszczuk" userId="f51ff640-68ca-4f5b-81f1-7b807841f46e" providerId="ADAL" clId="{30A9A064-3EB2-3743-9EF0-E9BD5594CCD2}" dt="2020-10-25T18:57:56.048" v="3" actId="12"/>
        <pc:sldMkLst>
          <pc:docMk/>
          <pc:sldMk cId="0" sldId="265"/>
        </pc:sldMkLst>
        <pc:spChg chg="add del">
          <ac:chgData name="Mikołaj Leszczuk" userId="f51ff640-68ca-4f5b-81f1-7b807841f46e" providerId="ADAL" clId="{30A9A064-3EB2-3743-9EF0-E9BD5594CCD2}" dt="2020-10-25T18:57:43.703" v="1" actId="26606"/>
          <ac:spMkLst>
            <pc:docMk/>
            <pc:sldMk cId="0" sldId="265"/>
            <ac:spMk id="73" creationId="{F4C0B10B-D2C4-4A54-AFAD-3D27DF88BB37}"/>
          </ac:spMkLst>
        </pc:spChg>
        <pc:spChg chg="mod">
          <ac:chgData name="Mikołaj Leszczuk" userId="f51ff640-68ca-4f5b-81f1-7b807841f46e" providerId="ADAL" clId="{30A9A064-3EB2-3743-9EF0-E9BD5594CCD2}" dt="2020-10-25T18:57:47.897" v="2" actId="26606"/>
          <ac:spMkLst>
            <pc:docMk/>
            <pc:sldMk cId="0" sldId="265"/>
            <ac:spMk id="385" creationId="{00000000-0000-0000-0000-000000000000}"/>
          </ac:spMkLst>
        </pc:spChg>
        <pc:spChg chg="mod">
          <ac:chgData name="Mikołaj Leszczuk" userId="f51ff640-68ca-4f5b-81f1-7b807841f46e" providerId="ADAL" clId="{30A9A064-3EB2-3743-9EF0-E9BD5594CCD2}" dt="2020-10-25T18:57:56.048" v="3" actId="12"/>
          <ac:spMkLst>
            <pc:docMk/>
            <pc:sldMk cId="0" sldId="265"/>
            <ac:spMk id="387" creationId="{00000000-0000-0000-0000-000000000000}"/>
          </ac:spMkLst>
        </pc:spChg>
        <pc:spChg chg="mod">
          <ac:chgData name="Mikołaj Leszczuk" userId="f51ff640-68ca-4f5b-81f1-7b807841f46e" providerId="ADAL" clId="{30A9A064-3EB2-3743-9EF0-E9BD5594CCD2}" dt="2020-10-25T18:57:47.897" v="2" actId="26606"/>
          <ac:spMkLst>
            <pc:docMk/>
            <pc:sldMk cId="0" sldId="265"/>
            <ac:spMk id="388" creationId="{00000000-0000-0000-0000-000000000000}"/>
          </ac:spMkLst>
        </pc:spChg>
        <pc:spChg chg="add">
          <ac:chgData name="Mikołaj Leszczuk" userId="f51ff640-68ca-4f5b-81f1-7b807841f46e" providerId="ADAL" clId="{30A9A064-3EB2-3743-9EF0-E9BD5594CCD2}" dt="2020-10-25T18:57:47.897" v="2" actId="26606"/>
          <ac:spMkLst>
            <pc:docMk/>
            <pc:sldMk cId="0" sldId="265"/>
            <ac:spMk id="390" creationId="{9427AF5F-9A0E-42B7-A252-FD64C9885F9C}"/>
          </ac:spMkLst>
        </pc:spChg>
        <pc:grpChg chg="add del">
          <ac:chgData name="Mikołaj Leszczuk" userId="f51ff640-68ca-4f5b-81f1-7b807841f46e" providerId="ADAL" clId="{30A9A064-3EB2-3743-9EF0-E9BD5594CCD2}" dt="2020-10-25T18:57:43.703" v="1" actId="26606"/>
          <ac:grpSpMkLst>
            <pc:docMk/>
            <pc:sldMk cId="0" sldId="265"/>
            <ac:grpSpMk id="75" creationId="{B6BADB90-C74B-40D6-86DC-503F65FCE8DC}"/>
          </ac:grpSpMkLst>
        </pc:grpChg>
        <pc:picChg chg="mod ord">
          <ac:chgData name="Mikołaj Leszczuk" userId="f51ff640-68ca-4f5b-81f1-7b807841f46e" providerId="ADAL" clId="{30A9A064-3EB2-3743-9EF0-E9BD5594CCD2}" dt="2020-10-25T18:57:47.897" v="2" actId="26606"/>
          <ac:picMkLst>
            <pc:docMk/>
            <pc:sldMk cId="0" sldId="265"/>
            <ac:picMk id="386" creationId="{00000000-0000-0000-0000-000000000000}"/>
          </ac:picMkLst>
        </pc:picChg>
      </pc:sldChg>
      <pc:sldChg chg="addSp modSp mod setBg">
        <pc:chgData name="Mikołaj Leszczuk" userId="f51ff640-68ca-4f5b-81f1-7b807841f46e" providerId="ADAL" clId="{30A9A064-3EB2-3743-9EF0-E9BD5594CCD2}" dt="2020-10-25T18:58:41.343" v="4" actId="26606"/>
        <pc:sldMkLst>
          <pc:docMk/>
          <pc:sldMk cId="0" sldId="268"/>
        </pc:sldMkLst>
        <pc:spChg chg="add">
          <ac:chgData name="Mikołaj Leszczuk" userId="f51ff640-68ca-4f5b-81f1-7b807841f46e" providerId="ADAL" clId="{30A9A064-3EB2-3743-9EF0-E9BD5594CCD2}" dt="2020-10-25T18:58:41.343" v="4" actId="26606"/>
          <ac:spMkLst>
            <pc:docMk/>
            <pc:sldMk cId="0" sldId="268"/>
            <ac:spMk id="127" creationId="{D8DAE7B8-0656-422E-9515-E10952688ABF}"/>
          </ac:spMkLst>
        </pc:spChg>
        <pc:spChg chg="add">
          <ac:chgData name="Mikołaj Leszczuk" userId="f51ff640-68ca-4f5b-81f1-7b807841f46e" providerId="ADAL" clId="{30A9A064-3EB2-3743-9EF0-E9BD5594CCD2}" dt="2020-10-25T18:58:41.343" v="4" actId="26606"/>
          <ac:spMkLst>
            <pc:docMk/>
            <pc:sldMk cId="0" sldId="268"/>
            <ac:spMk id="129" creationId="{A363DA99-BE95-4C06-82AA-917ED6556B7B}"/>
          </ac:spMkLst>
        </pc:spChg>
        <pc:spChg chg="mod">
          <ac:chgData name="Mikołaj Leszczuk" userId="f51ff640-68ca-4f5b-81f1-7b807841f46e" providerId="ADAL" clId="{30A9A064-3EB2-3743-9EF0-E9BD5594CCD2}" dt="2020-10-25T18:58:41.343" v="4" actId="26606"/>
          <ac:spMkLst>
            <pc:docMk/>
            <pc:sldMk cId="0" sldId="268"/>
            <ac:spMk id="419" creationId="{00000000-0000-0000-0000-000000000000}"/>
          </ac:spMkLst>
        </pc:spChg>
        <pc:spChg chg="mod">
          <ac:chgData name="Mikołaj Leszczuk" userId="f51ff640-68ca-4f5b-81f1-7b807841f46e" providerId="ADAL" clId="{30A9A064-3EB2-3743-9EF0-E9BD5594CCD2}" dt="2020-10-25T18:58:41.343" v="4" actId="26606"/>
          <ac:spMkLst>
            <pc:docMk/>
            <pc:sldMk cId="0" sldId="268"/>
            <ac:spMk id="420" creationId="{00000000-0000-0000-0000-000000000000}"/>
          </ac:spMkLst>
        </pc:spChg>
        <pc:grpChg chg="add">
          <ac:chgData name="Mikołaj Leszczuk" userId="f51ff640-68ca-4f5b-81f1-7b807841f46e" providerId="ADAL" clId="{30A9A064-3EB2-3743-9EF0-E9BD5594CCD2}" dt="2020-10-25T18:58:41.343" v="4" actId="26606"/>
          <ac:grpSpMkLst>
            <pc:docMk/>
            <pc:sldMk cId="0" sldId="268"/>
            <ac:grpSpMk id="106" creationId="{AB2FAF3C-F36A-4612-B00B-E737FEB1E065}"/>
          </ac:grpSpMkLst>
        </pc:grpChg>
        <pc:picChg chg="mod">
          <ac:chgData name="Mikołaj Leszczuk" userId="f51ff640-68ca-4f5b-81f1-7b807841f46e" providerId="ADAL" clId="{30A9A064-3EB2-3743-9EF0-E9BD5594CCD2}" dt="2020-10-25T18:58:41.343" v="4" actId="26606"/>
          <ac:picMkLst>
            <pc:docMk/>
            <pc:sldMk cId="0" sldId="268"/>
            <ac:picMk id="421" creationId="{00000000-0000-0000-0000-000000000000}"/>
          </ac:picMkLst>
        </pc:picChg>
      </pc:sldChg>
      <pc:sldChg chg="addSp delSp modSp mod setBg">
        <pc:chgData name="Mikołaj Leszczuk" userId="f51ff640-68ca-4f5b-81f1-7b807841f46e" providerId="ADAL" clId="{30A9A064-3EB2-3743-9EF0-E9BD5594CCD2}" dt="2020-10-25T18:59:04.989" v="7" actId="26606"/>
        <pc:sldMkLst>
          <pc:docMk/>
          <pc:sldMk cId="0" sldId="269"/>
        </pc:sldMkLst>
        <pc:spChg chg="add del">
          <ac:chgData name="Mikołaj Leszczuk" userId="f51ff640-68ca-4f5b-81f1-7b807841f46e" providerId="ADAL" clId="{30A9A064-3EB2-3743-9EF0-E9BD5594CCD2}" dt="2020-10-25T18:58:59.933" v="6" actId="26606"/>
          <ac:spMkLst>
            <pc:docMk/>
            <pc:sldMk cId="0" sldId="269"/>
            <ac:spMk id="113" creationId="{E45B1D5C-0827-4AF0-8186-11FC5A8B8B92}"/>
          </ac:spMkLst>
        </pc:spChg>
        <pc:spChg chg="add del">
          <ac:chgData name="Mikołaj Leszczuk" userId="f51ff640-68ca-4f5b-81f1-7b807841f46e" providerId="ADAL" clId="{30A9A064-3EB2-3743-9EF0-E9BD5594CCD2}" dt="2020-10-25T18:58:59.933" v="6" actId="26606"/>
          <ac:spMkLst>
            <pc:docMk/>
            <pc:sldMk cId="0" sldId="269"/>
            <ac:spMk id="115" creationId="{99413ED5-9ED4-4772-BCE4-2BCAE6B12E35}"/>
          </ac:spMkLst>
        </pc:spChg>
        <pc:spChg chg="add del">
          <ac:chgData name="Mikołaj Leszczuk" userId="f51ff640-68ca-4f5b-81f1-7b807841f46e" providerId="ADAL" clId="{30A9A064-3EB2-3743-9EF0-E9BD5594CCD2}" dt="2020-10-25T18:58:59.933" v="6" actId="26606"/>
          <ac:spMkLst>
            <pc:docMk/>
            <pc:sldMk cId="0" sldId="269"/>
            <ac:spMk id="117" creationId="{04357C93-F0CB-4A1C-8F77-4E9063789819}"/>
          </ac:spMkLst>
        </pc:spChg>
        <pc:spChg chg="add del">
          <ac:chgData name="Mikołaj Leszczuk" userId="f51ff640-68ca-4f5b-81f1-7b807841f46e" providerId="ADAL" clId="{30A9A064-3EB2-3743-9EF0-E9BD5594CCD2}" dt="2020-10-25T18:58:59.933" v="6" actId="26606"/>
          <ac:spMkLst>
            <pc:docMk/>
            <pc:sldMk cId="0" sldId="269"/>
            <ac:spMk id="119" creationId="{90F533E9-6690-41A8-A372-4C6C622D028D}"/>
          </ac:spMkLst>
        </pc:spChg>
        <pc:spChg chg="mod">
          <ac:chgData name="Mikołaj Leszczuk" userId="f51ff640-68ca-4f5b-81f1-7b807841f46e" providerId="ADAL" clId="{30A9A064-3EB2-3743-9EF0-E9BD5594CCD2}" dt="2020-10-25T18:59:04.989" v="7" actId="26606"/>
          <ac:spMkLst>
            <pc:docMk/>
            <pc:sldMk cId="0" sldId="269"/>
            <ac:spMk id="426" creationId="{00000000-0000-0000-0000-000000000000}"/>
          </ac:spMkLst>
        </pc:spChg>
        <pc:spChg chg="mod ord">
          <ac:chgData name="Mikołaj Leszczuk" userId="f51ff640-68ca-4f5b-81f1-7b807841f46e" providerId="ADAL" clId="{30A9A064-3EB2-3743-9EF0-E9BD5594CCD2}" dt="2020-10-25T18:59:04.989" v="7" actId="26606"/>
          <ac:spMkLst>
            <pc:docMk/>
            <pc:sldMk cId="0" sldId="269"/>
            <ac:spMk id="427" creationId="{00000000-0000-0000-0000-000000000000}"/>
          </ac:spMkLst>
        </pc:spChg>
        <pc:spChg chg="add">
          <ac:chgData name="Mikołaj Leszczuk" userId="f51ff640-68ca-4f5b-81f1-7b807841f46e" providerId="ADAL" clId="{30A9A064-3EB2-3743-9EF0-E9BD5594CCD2}" dt="2020-10-25T18:59:04.989" v="7" actId="26606"/>
          <ac:spMkLst>
            <pc:docMk/>
            <pc:sldMk cId="0" sldId="269"/>
            <ac:spMk id="430" creationId="{5C55F0BA-7D8B-4753-AB68-D54E59A24A9D}"/>
          </ac:spMkLst>
        </pc:spChg>
        <pc:picChg chg="mod">
          <ac:chgData name="Mikołaj Leszczuk" userId="f51ff640-68ca-4f5b-81f1-7b807841f46e" providerId="ADAL" clId="{30A9A064-3EB2-3743-9EF0-E9BD5594CCD2}" dt="2020-10-25T18:59:04.989" v="7" actId="26606"/>
          <ac:picMkLst>
            <pc:docMk/>
            <pc:sldMk cId="0" sldId="269"/>
            <ac:picMk id="428" creationId="{00000000-0000-0000-0000-000000000000}"/>
          </ac:picMkLst>
        </pc:picChg>
      </pc:sldChg>
      <pc:sldChg chg="addSp delSp modSp mod setBg setClrOvrMap modNotesTx">
        <pc:chgData name="Mikołaj Leszczuk" userId="f51ff640-68ca-4f5b-81f1-7b807841f46e" providerId="ADAL" clId="{30A9A064-3EB2-3743-9EF0-E9BD5594CCD2}" dt="2020-10-25T19:00:33.923" v="20" actId="12788"/>
        <pc:sldMkLst>
          <pc:docMk/>
          <pc:sldMk cId="0" sldId="270"/>
        </pc:sldMkLst>
        <pc:spChg chg="add del">
          <ac:chgData name="Mikołaj Leszczuk" userId="f51ff640-68ca-4f5b-81f1-7b807841f46e" providerId="ADAL" clId="{30A9A064-3EB2-3743-9EF0-E9BD5594CCD2}" dt="2020-10-25T18:59:20.682" v="9" actId="26606"/>
          <ac:spMkLst>
            <pc:docMk/>
            <pc:sldMk cId="0" sldId="270"/>
            <ac:spMk id="122" creationId="{F4C0B10B-D2C4-4A54-AFAD-3D27DF88BB37}"/>
          </ac:spMkLst>
        </pc:spChg>
        <pc:spChg chg="add del">
          <ac:chgData name="Mikołaj Leszczuk" userId="f51ff640-68ca-4f5b-81f1-7b807841f46e" providerId="ADAL" clId="{30A9A064-3EB2-3743-9EF0-E9BD5594CCD2}" dt="2020-10-25T19:00:12.625" v="14" actId="26606"/>
          <ac:spMkLst>
            <pc:docMk/>
            <pc:sldMk cId="0" sldId="270"/>
            <ac:spMk id="125" creationId="{E862BE82-D00D-42C1-BF16-93AA37870C32}"/>
          </ac:spMkLst>
        </pc:spChg>
        <pc:spChg chg="add del">
          <ac:chgData name="Mikołaj Leszczuk" userId="f51ff640-68ca-4f5b-81f1-7b807841f46e" providerId="ADAL" clId="{30A9A064-3EB2-3743-9EF0-E9BD5594CCD2}" dt="2020-10-25T19:00:12.625" v="14" actId="26606"/>
          <ac:spMkLst>
            <pc:docMk/>
            <pc:sldMk cId="0" sldId="270"/>
            <ac:spMk id="127" creationId="{F6D92C2D-1D3D-4974-918C-06579FB354A9}"/>
          </ac:spMkLst>
        </pc:spChg>
        <pc:spChg chg="mod ord">
          <ac:chgData name="Mikołaj Leszczuk" userId="f51ff640-68ca-4f5b-81f1-7b807841f46e" providerId="ADAL" clId="{30A9A064-3EB2-3743-9EF0-E9BD5594CCD2}" dt="2020-10-25T19:00:16.351" v="17" actId="26606"/>
          <ac:spMkLst>
            <pc:docMk/>
            <pc:sldMk cId="0" sldId="270"/>
            <ac:spMk id="433" creationId="{00000000-0000-0000-0000-000000000000}"/>
          </ac:spMkLst>
        </pc:spChg>
        <pc:spChg chg="mod ord">
          <ac:chgData name="Mikołaj Leszczuk" userId="f51ff640-68ca-4f5b-81f1-7b807841f46e" providerId="ADAL" clId="{30A9A064-3EB2-3743-9EF0-E9BD5594CCD2}" dt="2020-10-25T19:00:16.351" v="17" actId="26606"/>
          <ac:spMkLst>
            <pc:docMk/>
            <pc:sldMk cId="0" sldId="270"/>
            <ac:spMk id="434" creationId="{00000000-0000-0000-0000-000000000000}"/>
          </ac:spMkLst>
        </pc:spChg>
        <pc:spChg chg="mod ord">
          <ac:chgData name="Mikołaj Leszczuk" userId="f51ff640-68ca-4f5b-81f1-7b807841f46e" providerId="ADAL" clId="{30A9A064-3EB2-3743-9EF0-E9BD5594CCD2}" dt="2020-10-25T19:00:33.923" v="20" actId="12788"/>
          <ac:spMkLst>
            <pc:docMk/>
            <pc:sldMk cId="0" sldId="270"/>
            <ac:spMk id="436" creationId="{00000000-0000-0000-0000-000000000000}"/>
          </ac:spMkLst>
        </pc:spChg>
        <pc:spChg chg="mod">
          <ac:chgData name="Mikołaj Leszczuk" userId="f51ff640-68ca-4f5b-81f1-7b807841f46e" providerId="ADAL" clId="{30A9A064-3EB2-3743-9EF0-E9BD5594CCD2}" dt="2020-10-25T19:00:16.427" v="18" actId="27636"/>
          <ac:spMkLst>
            <pc:docMk/>
            <pc:sldMk cId="0" sldId="270"/>
            <ac:spMk id="437" creationId="{00000000-0000-0000-0000-000000000000}"/>
          </ac:spMkLst>
        </pc:spChg>
        <pc:spChg chg="add del">
          <ac:chgData name="Mikołaj Leszczuk" userId="f51ff640-68ca-4f5b-81f1-7b807841f46e" providerId="ADAL" clId="{30A9A064-3EB2-3743-9EF0-E9BD5594CCD2}" dt="2020-10-25T19:00:16.351" v="17" actId="26606"/>
          <ac:spMkLst>
            <pc:docMk/>
            <pc:sldMk cId="0" sldId="270"/>
            <ac:spMk id="439" creationId="{4038CB10-1F5C-4D54-9DF7-12586DE5B007}"/>
          </ac:spMkLst>
        </pc:spChg>
        <pc:spChg chg="add del">
          <ac:chgData name="Mikołaj Leszczuk" userId="f51ff640-68ca-4f5b-81f1-7b807841f46e" providerId="ADAL" clId="{30A9A064-3EB2-3743-9EF0-E9BD5594CCD2}" dt="2020-10-25T19:00:16.351" v="17" actId="26606"/>
          <ac:spMkLst>
            <pc:docMk/>
            <pc:sldMk cId="0" sldId="270"/>
            <ac:spMk id="440" creationId="{73ED6512-6858-4552-B699-9A97FE9A4EA2}"/>
          </ac:spMkLst>
        </pc:spChg>
        <pc:spChg chg="add del">
          <ac:chgData name="Mikołaj Leszczuk" userId="f51ff640-68ca-4f5b-81f1-7b807841f46e" providerId="ADAL" clId="{30A9A064-3EB2-3743-9EF0-E9BD5594CCD2}" dt="2020-10-25T19:00:16.333" v="16" actId="26606"/>
          <ac:spMkLst>
            <pc:docMk/>
            <pc:sldMk cId="0" sldId="270"/>
            <ac:spMk id="442" creationId="{1557A916-FDD1-44A1-A7A1-70009FD6BE46}"/>
          </ac:spMkLst>
        </pc:spChg>
        <pc:spChg chg="add">
          <ac:chgData name="Mikołaj Leszczuk" userId="f51ff640-68ca-4f5b-81f1-7b807841f46e" providerId="ADAL" clId="{30A9A064-3EB2-3743-9EF0-E9BD5594CCD2}" dt="2020-10-25T19:00:16.351" v="17" actId="26606"/>
          <ac:spMkLst>
            <pc:docMk/>
            <pc:sldMk cId="0" sldId="270"/>
            <ac:spMk id="444" creationId="{E862BE82-D00D-42C1-BF16-93AA37870C32}"/>
          </ac:spMkLst>
        </pc:spChg>
        <pc:spChg chg="add">
          <ac:chgData name="Mikołaj Leszczuk" userId="f51ff640-68ca-4f5b-81f1-7b807841f46e" providerId="ADAL" clId="{30A9A064-3EB2-3743-9EF0-E9BD5594CCD2}" dt="2020-10-25T19:00:16.351" v="17" actId="26606"/>
          <ac:spMkLst>
            <pc:docMk/>
            <pc:sldMk cId="0" sldId="270"/>
            <ac:spMk id="445" creationId="{F6D92C2D-1D3D-4974-918C-06579FB354A9}"/>
          </ac:spMkLst>
        </pc:spChg>
        <pc:grpChg chg="add del">
          <ac:chgData name="Mikołaj Leszczuk" userId="f51ff640-68ca-4f5b-81f1-7b807841f46e" providerId="ADAL" clId="{30A9A064-3EB2-3743-9EF0-E9BD5594CCD2}" dt="2020-10-25T18:59:20.682" v="9" actId="26606"/>
          <ac:grpSpMkLst>
            <pc:docMk/>
            <pc:sldMk cId="0" sldId="270"/>
            <ac:grpSpMk id="124" creationId="{B6BADB90-C74B-40D6-86DC-503F65FCE8DC}"/>
          </ac:grpSpMkLst>
        </pc:grpChg>
        <pc:picChg chg="mod">
          <ac:chgData name="Mikołaj Leszczuk" userId="f51ff640-68ca-4f5b-81f1-7b807841f46e" providerId="ADAL" clId="{30A9A064-3EB2-3743-9EF0-E9BD5594CCD2}" dt="2020-10-25T19:00:16.351" v="17" actId="26606"/>
          <ac:picMkLst>
            <pc:docMk/>
            <pc:sldMk cId="0" sldId="270"/>
            <ac:picMk id="435" creationId="{00000000-0000-0000-0000-000000000000}"/>
          </ac:picMkLst>
        </pc:picChg>
      </pc:sldChg>
      <pc:sldChg chg="addSp modSp mod setBg setClrOvrMap">
        <pc:chgData name="Mikołaj Leszczuk" userId="f51ff640-68ca-4f5b-81f1-7b807841f46e" providerId="ADAL" clId="{30A9A064-3EB2-3743-9EF0-E9BD5594CCD2}" dt="2020-10-25T19:00:58.571" v="22" actId="27636"/>
        <pc:sldMkLst>
          <pc:docMk/>
          <pc:sldMk cId="0" sldId="272"/>
        </pc:sldMkLst>
        <pc:spChg chg="add">
          <ac:chgData name="Mikołaj Leszczuk" userId="f51ff640-68ca-4f5b-81f1-7b807841f46e" providerId="ADAL" clId="{30A9A064-3EB2-3743-9EF0-E9BD5594CCD2}" dt="2020-10-25T19:00:58.507" v="21" actId="26606"/>
          <ac:spMkLst>
            <pc:docMk/>
            <pc:sldMk cId="0" sldId="272"/>
            <ac:spMk id="96" creationId="{E862BE82-D00D-42C1-BF16-93AA37870C32}"/>
          </ac:spMkLst>
        </pc:spChg>
        <pc:spChg chg="add">
          <ac:chgData name="Mikołaj Leszczuk" userId="f51ff640-68ca-4f5b-81f1-7b807841f46e" providerId="ADAL" clId="{30A9A064-3EB2-3743-9EF0-E9BD5594CCD2}" dt="2020-10-25T19:00:58.507" v="21" actId="26606"/>
          <ac:spMkLst>
            <pc:docMk/>
            <pc:sldMk cId="0" sldId="272"/>
            <ac:spMk id="98" creationId="{F6D92C2D-1D3D-4974-918C-06579FB354A9}"/>
          </ac:spMkLst>
        </pc:spChg>
        <pc:spChg chg="mod">
          <ac:chgData name="Mikołaj Leszczuk" userId="f51ff640-68ca-4f5b-81f1-7b807841f46e" providerId="ADAL" clId="{30A9A064-3EB2-3743-9EF0-E9BD5594CCD2}" dt="2020-10-25T19:00:58.507" v="21" actId="26606"/>
          <ac:spMkLst>
            <pc:docMk/>
            <pc:sldMk cId="0" sldId="272"/>
            <ac:spMk id="472" creationId="{00000000-0000-0000-0000-000000000000}"/>
          </ac:spMkLst>
        </pc:spChg>
        <pc:spChg chg="mod">
          <ac:chgData name="Mikołaj Leszczuk" userId="f51ff640-68ca-4f5b-81f1-7b807841f46e" providerId="ADAL" clId="{30A9A064-3EB2-3743-9EF0-E9BD5594CCD2}" dt="2020-10-25T19:00:58.507" v="21" actId="26606"/>
          <ac:spMkLst>
            <pc:docMk/>
            <pc:sldMk cId="0" sldId="272"/>
            <ac:spMk id="473" creationId="{00000000-0000-0000-0000-000000000000}"/>
          </ac:spMkLst>
        </pc:spChg>
        <pc:spChg chg="mod">
          <ac:chgData name="Mikołaj Leszczuk" userId="f51ff640-68ca-4f5b-81f1-7b807841f46e" providerId="ADAL" clId="{30A9A064-3EB2-3743-9EF0-E9BD5594CCD2}" dt="2020-10-25T19:00:58.571" v="22" actId="27636"/>
          <ac:spMkLst>
            <pc:docMk/>
            <pc:sldMk cId="0" sldId="272"/>
            <ac:spMk id="475" creationId="{00000000-0000-0000-0000-000000000000}"/>
          </ac:spMkLst>
        </pc:spChg>
        <pc:picChg chg="mod ord">
          <ac:chgData name="Mikołaj Leszczuk" userId="f51ff640-68ca-4f5b-81f1-7b807841f46e" providerId="ADAL" clId="{30A9A064-3EB2-3743-9EF0-E9BD5594CCD2}" dt="2020-10-25T19:00:58.507" v="21" actId="26606"/>
          <ac:picMkLst>
            <pc:docMk/>
            <pc:sldMk cId="0" sldId="272"/>
            <ac:picMk id="474" creationId="{00000000-0000-0000-0000-000000000000}"/>
          </ac:picMkLst>
        </pc:picChg>
      </pc:sldChg>
      <pc:sldChg chg="addSp delSp modSp mod setBg setClrOvrMap">
        <pc:chgData name="Mikołaj Leszczuk" userId="f51ff640-68ca-4f5b-81f1-7b807841f46e" providerId="ADAL" clId="{30A9A064-3EB2-3743-9EF0-E9BD5594CCD2}" dt="2020-10-25T19:02:34.334" v="30" actId="26606"/>
        <pc:sldMkLst>
          <pc:docMk/>
          <pc:sldMk cId="0" sldId="274"/>
        </pc:sldMkLst>
        <pc:spChg chg="add del">
          <ac:chgData name="Mikołaj Leszczuk" userId="f51ff640-68ca-4f5b-81f1-7b807841f46e" providerId="ADAL" clId="{30A9A064-3EB2-3743-9EF0-E9BD5594CCD2}" dt="2020-10-25T19:01:46.865" v="24" actId="26606"/>
          <ac:spMkLst>
            <pc:docMk/>
            <pc:sldMk cId="0" sldId="274"/>
            <ac:spMk id="114" creationId="{16C5FA50-8D52-4617-AF91-5C7B1C8352F1}"/>
          </ac:spMkLst>
        </pc:spChg>
        <pc:spChg chg="add del">
          <ac:chgData name="Mikołaj Leszczuk" userId="f51ff640-68ca-4f5b-81f1-7b807841f46e" providerId="ADAL" clId="{30A9A064-3EB2-3743-9EF0-E9BD5594CCD2}" dt="2020-10-25T19:01:46.865" v="24" actId="26606"/>
          <ac:spMkLst>
            <pc:docMk/>
            <pc:sldMk cId="0" sldId="274"/>
            <ac:spMk id="116" creationId="{E223798C-12AD-4B0C-A50C-D676347D67CF}"/>
          </ac:spMkLst>
        </pc:spChg>
        <pc:spChg chg="add del">
          <ac:chgData name="Mikołaj Leszczuk" userId="f51ff640-68ca-4f5b-81f1-7b807841f46e" providerId="ADAL" clId="{30A9A064-3EB2-3743-9EF0-E9BD5594CCD2}" dt="2020-10-25T19:02:34.334" v="30" actId="26606"/>
          <ac:spMkLst>
            <pc:docMk/>
            <pc:sldMk cId="0" sldId="274"/>
            <ac:spMk id="489" creationId="{00000000-0000-0000-0000-000000000000}"/>
          </ac:spMkLst>
        </pc:spChg>
        <pc:spChg chg="mod">
          <ac:chgData name="Mikołaj Leszczuk" userId="f51ff640-68ca-4f5b-81f1-7b807841f46e" providerId="ADAL" clId="{30A9A064-3EB2-3743-9EF0-E9BD5594CCD2}" dt="2020-10-25T19:02:34.334" v="30" actId="26606"/>
          <ac:spMkLst>
            <pc:docMk/>
            <pc:sldMk cId="0" sldId="274"/>
            <ac:spMk id="491" creationId="{00000000-0000-0000-0000-000000000000}"/>
          </ac:spMkLst>
        </pc:spChg>
        <pc:spChg chg="mod">
          <ac:chgData name="Mikołaj Leszczuk" userId="f51ff640-68ca-4f5b-81f1-7b807841f46e" providerId="ADAL" clId="{30A9A064-3EB2-3743-9EF0-E9BD5594CCD2}" dt="2020-10-25T19:02:34.334" v="30" actId="26606"/>
          <ac:spMkLst>
            <pc:docMk/>
            <pc:sldMk cId="0" sldId="274"/>
            <ac:spMk id="492" creationId="{00000000-0000-0000-0000-000000000000}"/>
          </ac:spMkLst>
        </pc:spChg>
        <pc:spChg chg="add del">
          <ac:chgData name="Mikołaj Leszczuk" userId="f51ff640-68ca-4f5b-81f1-7b807841f46e" providerId="ADAL" clId="{30A9A064-3EB2-3743-9EF0-E9BD5594CCD2}" dt="2020-10-25T19:02:34.334" v="30" actId="26606"/>
          <ac:spMkLst>
            <pc:docMk/>
            <pc:sldMk cId="0" sldId="274"/>
            <ac:spMk id="495" creationId="{53F29798-D584-4792-9B62-3F5F5C36D619}"/>
          </ac:spMkLst>
        </pc:spChg>
        <pc:picChg chg="mod ord">
          <ac:chgData name="Mikołaj Leszczuk" userId="f51ff640-68ca-4f5b-81f1-7b807841f46e" providerId="ADAL" clId="{30A9A064-3EB2-3743-9EF0-E9BD5594CCD2}" dt="2020-10-25T19:02:34.334" v="30" actId="26606"/>
          <ac:picMkLst>
            <pc:docMk/>
            <pc:sldMk cId="0" sldId="274"/>
            <ac:picMk id="490" creationId="{00000000-0000-0000-0000-000000000000}"/>
          </ac:picMkLst>
        </pc:picChg>
      </pc:sldChg>
      <pc:sldChg chg="addSp delSp modSp mod setBg setClrOvrMap">
        <pc:chgData name="Mikołaj Leszczuk" userId="f51ff640-68ca-4f5b-81f1-7b807841f46e" providerId="ADAL" clId="{30A9A064-3EB2-3743-9EF0-E9BD5594CCD2}" dt="2020-10-25T19:03:15.527" v="43" actId="26606"/>
        <pc:sldMkLst>
          <pc:docMk/>
          <pc:sldMk cId="0" sldId="275"/>
        </pc:sldMkLst>
        <pc:spChg chg="add del">
          <ac:chgData name="Mikołaj Leszczuk" userId="f51ff640-68ca-4f5b-81f1-7b807841f46e" providerId="ADAL" clId="{30A9A064-3EB2-3743-9EF0-E9BD5594CCD2}" dt="2020-10-25T19:02:30.657" v="27" actId="26606"/>
          <ac:spMkLst>
            <pc:docMk/>
            <pc:sldMk cId="0" sldId="275"/>
            <ac:spMk id="122" creationId="{53F29798-D584-4792-9B62-3F5F5C36D619}"/>
          </ac:spMkLst>
        </pc:spChg>
        <pc:spChg chg="add del">
          <ac:chgData name="Mikołaj Leszczuk" userId="f51ff640-68ca-4f5b-81f1-7b807841f46e" providerId="ADAL" clId="{30A9A064-3EB2-3743-9EF0-E9BD5594CCD2}" dt="2020-10-25T19:02:52.892" v="32" actId="26606"/>
          <ac:spMkLst>
            <pc:docMk/>
            <pc:sldMk cId="0" sldId="275"/>
            <ac:spMk id="124" creationId="{E223798C-12AD-4B0C-A50C-D676347D67CF}"/>
          </ac:spMkLst>
        </pc:spChg>
        <pc:spChg chg="add del">
          <ac:chgData name="Mikołaj Leszczuk" userId="f51ff640-68ca-4f5b-81f1-7b807841f46e" providerId="ADAL" clId="{30A9A064-3EB2-3743-9EF0-E9BD5594CCD2}" dt="2020-10-25T19:02:55.675" v="34" actId="26606"/>
          <ac:spMkLst>
            <pc:docMk/>
            <pc:sldMk cId="0" sldId="275"/>
            <ac:spMk id="126" creationId="{04357C93-F0CB-4A1C-8F77-4E9063789819}"/>
          </ac:spMkLst>
        </pc:spChg>
        <pc:spChg chg="add del">
          <ac:chgData name="Mikołaj Leszczuk" userId="f51ff640-68ca-4f5b-81f1-7b807841f46e" providerId="ADAL" clId="{30A9A064-3EB2-3743-9EF0-E9BD5594CCD2}" dt="2020-10-25T19:02:55.675" v="34" actId="26606"/>
          <ac:spMkLst>
            <pc:docMk/>
            <pc:sldMk cId="0" sldId="275"/>
            <ac:spMk id="128" creationId="{90F533E9-6690-41A8-A372-4C6C622D028D}"/>
          </ac:spMkLst>
        </pc:spChg>
        <pc:spChg chg="add del">
          <ac:chgData name="Mikołaj Leszczuk" userId="f51ff640-68ca-4f5b-81f1-7b807841f46e" providerId="ADAL" clId="{30A9A064-3EB2-3743-9EF0-E9BD5594CCD2}" dt="2020-10-25T19:03:03.077" v="38" actId="26606"/>
          <ac:spMkLst>
            <pc:docMk/>
            <pc:sldMk cId="0" sldId="275"/>
            <ac:spMk id="130" creationId="{EA83A145-578D-4A0B-94A7-AEAB2027D7EB}"/>
          </ac:spMkLst>
        </pc:spChg>
        <pc:spChg chg="add del">
          <ac:chgData name="Mikołaj Leszczuk" userId="f51ff640-68ca-4f5b-81f1-7b807841f46e" providerId="ADAL" clId="{30A9A064-3EB2-3743-9EF0-E9BD5594CCD2}" dt="2020-10-25T19:03:15.527" v="43" actId="26606"/>
          <ac:spMkLst>
            <pc:docMk/>
            <pc:sldMk cId="0" sldId="275"/>
            <ac:spMk id="498" creationId="{00000000-0000-0000-0000-000000000000}"/>
          </ac:spMkLst>
        </pc:spChg>
        <pc:spChg chg="mod">
          <ac:chgData name="Mikołaj Leszczuk" userId="f51ff640-68ca-4f5b-81f1-7b807841f46e" providerId="ADAL" clId="{30A9A064-3EB2-3743-9EF0-E9BD5594CCD2}" dt="2020-10-25T19:03:15.527" v="43" actId="26606"/>
          <ac:spMkLst>
            <pc:docMk/>
            <pc:sldMk cId="0" sldId="275"/>
            <ac:spMk id="499" creationId="{00000000-0000-0000-0000-000000000000}"/>
          </ac:spMkLst>
        </pc:spChg>
        <pc:spChg chg="mod ord">
          <ac:chgData name="Mikołaj Leszczuk" userId="f51ff640-68ca-4f5b-81f1-7b807841f46e" providerId="ADAL" clId="{30A9A064-3EB2-3743-9EF0-E9BD5594CCD2}" dt="2020-10-25T19:03:15.527" v="43" actId="26606"/>
          <ac:spMkLst>
            <pc:docMk/>
            <pc:sldMk cId="0" sldId="275"/>
            <ac:spMk id="500" creationId="{00000000-0000-0000-0000-000000000000}"/>
          </ac:spMkLst>
        </pc:spChg>
        <pc:spChg chg="add del">
          <ac:chgData name="Mikołaj Leszczuk" userId="f51ff640-68ca-4f5b-81f1-7b807841f46e" providerId="ADAL" clId="{30A9A064-3EB2-3743-9EF0-E9BD5594CCD2}" dt="2020-10-25T19:02:33.615" v="29" actId="26606"/>
          <ac:spMkLst>
            <pc:docMk/>
            <pc:sldMk cId="0" sldId="275"/>
            <ac:spMk id="503" creationId="{A254D376-7060-4491-9779-FC35E62F3F6F}"/>
          </ac:spMkLst>
        </pc:spChg>
        <pc:spChg chg="add del">
          <ac:chgData name="Mikołaj Leszczuk" userId="f51ff640-68ca-4f5b-81f1-7b807841f46e" providerId="ADAL" clId="{30A9A064-3EB2-3743-9EF0-E9BD5594CCD2}" dt="2020-10-25T19:02:52.892" v="32" actId="26606"/>
          <ac:spMkLst>
            <pc:docMk/>
            <pc:sldMk cId="0" sldId="275"/>
            <ac:spMk id="504" creationId="{16C5FA50-8D52-4617-AF91-5C7B1C8352F1}"/>
          </ac:spMkLst>
        </pc:spChg>
        <pc:spChg chg="add del">
          <ac:chgData name="Mikołaj Leszczuk" userId="f51ff640-68ca-4f5b-81f1-7b807841f46e" providerId="ADAL" clId="{30A9A064-3EB2-3743-9EF0-E9BD5594CCD2}" dt="2020-10-25T19:02:55.675" v="34" actId="26606"/>
          <ac:spMkLst>
            <pc:docMk/>
            <pc:sldMk cId="0" sldId="275"/>
            <ac:spMk id="506" creationId="{E45B1D5C-0827-4AF0-8186-11FC5A8B8B92}"/>
          </ac:spMkLst>
        </pc:spChg>
        <pc:spChg chg="add del">
          <ac:chgData name="Mikołaj Leszczuk" userId="f51ff640-68ca-4f5b-81f1-7b807841f46e" providerId="ADAL" clId="{30A9A064-3EB2-3743-9EF0-E9BD5594CCD2}" dt="2020-10-25T19:02:55.675" v="34" actId="26606"/>
          <ac:spMkLst>
            <pc:docMk/>
            <pc:sldMk cId="0" sldId="275"/>
            <ac:spMk id="507" creationId="{99413ED5-9ED4-4772-BCE4-2BCAE6B12E35}"/>
          </ac:spMkLst>
        </pc:spChg>
        <pc:spChg chg="add del">
          <ac:chgData name="Mikołaj Leszczuk" userId="f51ff640-68ca-4f5b-81f1-7b807841f46e" providerId="ADAL" clId="{30A9A064-3EB2-3743-9EF0-E9BD5594CCD2}" dt="2020-10-25T19:02:55.675" v="34" actId="26606"/>
          <ac:spMkLst>
            <pc:docMk/>
            <pc:sldMk cId="0" sldId="275"/>
            <ac:spMk id="508" creationId="{00000000-0000-0000-0000-000000000000}"/>
          </ac:spMkLst>
        </pc:spChg>
        <pc:spChg chg="add del">
          <ac:chgData name="Mikołaj Leszczuk" userId="f51ff640-68ca-4f5b-81f1-7b807841f46e" providerId="ADAL" clId="{30A9A064-3EB2-3743-9EF0-E9BD5594CCD2}" dt="2020-10-25T19:02:59.256" v="36" actId="26606"/>
          <ac:spMkLst>
            <pc:docMk/>
            <pc:sldMk cId="0" sldId="275"/>
            <ac:spMk id="510" creationId="{16C5FA50-8D52-4617-AF91-5C7B1C8352F1}"/>
          </ac:spMkLst>
        </pc:spChg>
        <pc:spChg chg="add del">
          <ac:chgData name="Mikołaj Leszczuk" userId="f51ff640-68ca-4f5b-81f1-7b807841f46e" providerId="ADAL" clId="{30A9A064-3EB2-3743-9EF0-E9BD5594CCD2}" dt="2020-10-25T19:02:59.256" v="36" actId="26606"/>
          <ac:spMkLst>
            <pc:docMk/>
            <pc:sldMk cId="0" sldId="275"/>
            <ac:spMk id="511" creationId="{E223798C-12AD-4B0C-A50C-D676347D67CF}"/>
          </ac:spMkLst>
        </pc:spChg>
        <pc:spChg chg="add del">
          <ac:chgData name="Mikołaj Leszczuk" userId="f51ff640-68ca-4f5b-81f1-7b807841f46e" providerId="ADAL" clId="{30A9A064-3EB2-3743-9EF0-E9BD5594CCD2}" dt="2020-10-25T19:03:03.077" v="38" actId="26606"/>
          <ac:spMkLst>
            <pc:docMk/>
            <pc:sldMk cId="0" sldId="275"/>
            <ac:spMk id="513" creationId="{19245A10-7F37-4569-80D2-2F692931E300}"/>
          </ac:spMkLst>
        </pc:spChg>
        <pc:spChg chg="add del">
          <ac:chgData name="Mikołaj Leszczuk" userId="f51ff640-68ca-4f5b-81f1-7b807841f46e" providerId="ADAL" clId="{30A9A064-3EB2-3743-9EF0-E9BD5594CCD2}" dt="2020-10-25T19:03:03.077" v="38" actId="26606"/>
          <ac:spMkLst>
            <pc:docMk/>
            <pc:sldMk cId="0" sldId="275"/>
            <ac:spMk id="514" creationId="{9267F70F-11C6-4597-9381-D0D80FC18FD9}"/>
          </ac:spMkLst>
        </pc:spChg>
        <pc:spChg chg="add del">
          <ac:chgData name="Mikołaj Leszczuk" userId="f51ff640-68ca-4f5b-81f1-7b807841f46e" providerId="ADAL" clId="{30A9A064-3EB2-3743-9EF0-E9BD5594CCD2}" dt="2020-10-25T19:03:03.077" v="38" actId="26606"/>
          <ac:spMkLst>
            <pc:docMk/>
            <pc:sldMk cId="0" sldId="275"/>
            <ac:spMk id="515" creationId="{2C20A93E-E407-4683-A405-147DE26132AD}"/>
          </ac:spMkLst>
        </pc:spChg>
        <pc:spChg chg="add del">
          <ac:chgData name="Mikołaj Leszczuk" userId="f51ff640-68ca-4f5b-81f1-7b807841f46e" providerId="ADAL" clId="{30A9A064-3EB2-3743-9EF0-E9BD5594CCD2}" dt="2020-10-25T19:03:03.077" v="38" actId="26606"/>
          <ac:spMkLst>
            <pc:docMk/>
            <pc:sldMk cId="0" sldId="275"/>
            <ac:spMk id="516" creationId="{9E8E3DD9-D235-48D9-A0EC-D6817EC84B75}"/>
          </ac:spMkLst>
        </pc:spChg>
        <pc:spChg chg="add del">
          <ac:chgData name="Mikołaj Leszczuk" userId="f51ff640-68ca-4f5b-81f1-7b807841f46e" providerId="ADAL" clId="{30A9A064-3EB2-3743-9EF0-E9BD5594CCD2}" dt="2020-10-25T19:03:03.077" v="38" actId="26606"/>
          <ac:spMkLst>
            <pc:docMk/>
            <pc:sldMk cId="0" sldId="275"/>
            <ac:spMk id="517" creationId="{00000000-0000-0000-0000-000000000000}"/>
          </ac:spMkLst>
        </pc:spChg>
        <pc:spChg chg="add del">
          <ac:chgData name="Mikołaj Leszczuk" userId="f51ff640-68ca-4f5b-81f1-7b807841f46e" providerId="ADAL" clId="{30A9A064-3EB2-3743-9EF0-E9BD5594CCD2}" dt="2020-10-25T19:03:10.415" v="40" actId="26606"/>
          <ac:spMkLst>
            <pc:docMk/>
            <pc:sldMk cId="0" sldId="275"/>
            <ac:spMk id="519" creationId="{16C5FA50-8D52-4617-AF91-5C7B1C8352F1}"/>
          </ac:spMkLst>
        </pc:spChg>
        <pc:spChg chg="add del">
          <ac:chgData name="Mikołaj Leszczuk" userId="f51ff640-68ca-4f5b-81f1-7b807841f46e" providerId="ADAL" clId="{30A9A064-3EB2-3743-9EF0-E9BD5594CCD2}" dt="2020-10-25T19:03:10.415" v="40" actId="26606"/>
          <ac:spMkLst>
            <pc:docMk/>
            <pc:sldMk cId="0" sldId="275"/>
            <ac:spMk id="520" creationId="{E223798C-12AD-4B0C-A50C-D676347D67CF}"/>
          </ac:spMkLst>
        </pc:spChg>
        <pc:spChg chg="add del">
          <ac:chgData name="Mikołaj Leszczuk" userId="f51ff640-68ca-4f5b-81f1-7b807841f46e" providerId="ADAL" clId="{30A9A064-3EB2-3743-9EF0-E9BD5594CCD2}" dt="2020-10-25T19:03:15.497" v="42" actId="26606"/>
          <ac:spMkLst>
            <pc:docMk/>
            <pc:sldMk cId="0" sldId="275"/>
            <ac:spMk id="522" creationId="{BEE73255-8084-4DF9-BB0B-15EAC92E2CB9}"/>
          </ac:spMkLst>
        </pc:spChg>
        <pc:spChg chg="add del">
          <ac:chgData name="Mikołaj Leszczuk" userId="f51ff640-68ca-4f5b-81f1-7b807841f46e" providerId="ADAL" clId="{30A9A064-3EB2-3743-9EF0-E9BD5594CCD2}" dt="2020-10-25T19:03:15.497" v="42" actId="26606"/>
          <ac:spMkLst>
            <pc:docMk/>
            <pc:sldMk cId="0" sldId="275"/>
            <ac:spMk id="523" creationId="{67048353-8981-459A-9BC6-9711CE462E06}"/>
          </ac:spMkLst>
        </pc:spChg>
        <pc:spChg chg="add">
          <ac:chgData name="Mikołaj Leszczuk" userId="f51ff640-68ca-4f5b-81f1-7b807841f46e" providerId="ADAL" clId="{30A9A064-3EB2-3743-9EF0-E9BD5594CCD2}" dt="2020-10-25T19:03:15.527" v="43" actId="26606"/>
          <ac:spMkLst>
            <pc:docMk/>
            <pc:sldMk cId="0" sldId="275"/>
            <ac:spMk id="525" creationId="{16C5FA50-8D52-4617-AF91-5C7B1C8352F1}"/>
          </ac:spMkLst>
        </pc:spChg>
        <pc:spChg chg="add">
          <ac:chgData name="Mikołaj Leszczuk" userId="f51ff640-68ca-4f5b-81f1-7b807841f46e" providerId="ADAL" clId="{30A9A064-3EB2-3743-9EF0-E9BD5594CCD2}" dt="2020-10-25T19:03:15.527" v="43" actId="26606"/>
          <ac:spMkLst>
            <pc:docMk/>
            <pc:sldMk cId="0" sldId="275"/>
            <ac:spMk id="526" creationId="{E223798C-12AD-4B0C-A50C-D676347D67CF}"/>
          </ac:spMkLst>
        </pc:spChg>
        <pc:picChg chg="mod">
          <ac:chgData name="Mikołaj Leszczuk" userId="f51ff640-68ca-4f5b-81f1-7b807841f46e" providerId="ADAL" clId="{30A9A064-3EB2-3743-9EF0-E9BD5594CCD2}" dt="2020-10-25T19:03:15.527" v="43" actId="26606"/>
          <ac:picMkLst>
            <pc:docMk/>
            <pc:sldMk cId="0" sldId="275"/>
            <ac:picMk id="501" creationId="{00000000-0000-0000-0000-000000000000}"/>
          </ac:picMkLst>
        </pc:picChg>
      </pc:sldChg>
      <pc:sldChg chg="addSp delSp modSp mod setBg">
        <pc:chgData name="Mikołaj Leszczuk" userId="f51ff640-68ca-4f5b-81f1-7b807841f46e" providerId="ADAL" clId="{30A9A064-3EB2-3743-9EF0-E9BD5594CCD2}" dt="2020-10-25T19:03:52.039" v="44" actId="26606"/>
        <pc:sldMkLst>
          <pc:docMk/>
          <pc:sldMk cId="0" sldId="276"/>
        </pc:sldMkLst>
        <pc:spChg chg="add">
          <ac:chgData name="Mikołaj Leszczuk" userId="f51ff640-68ca-4f5b-81f1-7b807841f46e" providerId="ADAL" clId="{30A9A064-3EB2-3743-9EF0-E9BD5594CCD2}" dt="2020-10-25T19:03:52.039" v="44" actId="26606"/>
          <ac:spMkLst>
            <pc:docMk/>
            <pc:sldMk cId="0" sldId="276"/>
            <ac:spMk id="131" creationId="{7CA0DAA6-33B8-4A25-810D-2F4D816FB40E}"/>
          </ac:spMkLst>
        </pc:spChg>
        <pc:spChg chg="mod">
          <ac:chgData name="Mikołaj Leszczuk" userId="f51ff640-68ca-4f5b-81f1-7b807841f46e" providerId="ADAL" clId="{30A9A064-3EB2-3743-9EF0-E9BD5594CCD2}" dt="2020-10-25T19:03:52.039" v="44" actId="26606"/>
          <ac:spMkLst>
            <pc:docMk/>
            <pc:sldMk cId="0" sldId="276"/>
            <ac:spMk id="506" creationId="{00000000-0000-0000-0000-000000000000}"/>
          </ac:spMkLst>
        </pc:spChg>
        <pc:spChg chg="mod">
          <ac:chgData name="Mikołaj Leszczuk" userId="f51ff640-68ca-4f5b-81f1-7b807841f46e" providerId="ADAL" clId="{30A9A064-3EB2-3743-9EF0-E9BD5594CCD2}" dt="2020-10-25T19:03:52.039" v="44" actId="26606"/>
          <ac:spMkLst>
            <pc:docMk/>
            <pc:sldMk cId="0" sldId="276"/>
            <ac:spMk id="507" creationId="{00000000-0000-0000-0000-000000000000}"/>
          </ac:spMkLst>
        </pc:spChg>
        <pc:spChg chg="mod ord">
          <ac:chgData name="Mikołaj Leszczuk" userId="f51ff640-68ca-4f5b-81f1-7b807841f46e" providerId="ADAL" clId="{30A9A064-3EB2-3743-9EF0-E9BD5594CCD2}" dt="2020-10-25T19:03:52.039" v="44" actId="26606"/>
          <ac:spMkLst>
            <pc:docMk/>
            <pc:sldMk cId="0" sldId="276"/>
            <ac:spMk id="508" creationId="{00000000-0000-0000-0000-000000000000}"/>
          </ac:spMkLst>
        </pc:spChg>
        <pc:spChg chg="del">
          <ac:chgData name="Mikołaj Leszczuk" userId="f51ff640-68ca-4f5b-81f1-7b807841f46e" providerId="ADAL" clId="{30A9A064-3EB2-3743-9EF0-E9BD5594CCD2}" dt="2020-10-25T19:03:52.039" v="44" actId="26606"/>
          <ac:spMkLst>
            <pc:docMk/>
            <pc:sldMk cId="0" sldId="276"/>
            <ac:spMk id="510" creationId="{00000000-0000-0000-0000-000000000000}"/>
          </ac:spMkLst>
        </pc:spChg>
        <pc:picChg chg="mod">
          <ac:chgData name="Mikołaj Leszczuk" userId="f51ff640-68ca-4f5b-81f1-7b807841f46e" providerId="ADAL" clId="{30A9A064-3EB2-3743-9EF0-E9BD5594CCD2}" dt="2020-10-25T19:03:52.039" v="44" actId="26606"/>
          <ac:picMkLst>
            <pc:docMk/>
            <pc:sldMk cId="0" sldId="276"/>
            <ac:picMk id="509" creationId="{00000000-0000-0000-0000-000000000000}"/>
          </ac:picMkLst>
        </pc:picChg>
      </pc:sldChg>
      <pc:sldChg chg="addSp delSp modSp mod setBg">
        <pc:chgData name="Mikołaj Leszczuk" userId="f51ff640-68ca-4f5b-81f1-7b807841f46e" providerId="ADAL" clId="{30A9A064-3EB2-3743-9EF0-E9BD5594CCD2}" dt="2020-10-25T19:04:32.150" v="49" actId="26606"/>
        <pc:sldMkLst>
          <pc:docMk/>
          <pc:sldMk cId="0" sldId="277"/>
        </pc:sldMkLst>
        <pc:spChg chg="add del">
          <ac:chgData name="Mikołaj Leszczuk" userId="f51ff640-68ca-4f5b-81f1-7b807841f46e" providerId="ADAL" clId="{30A9A064-3EB2-3743-9EF0-E9BD5594CCD2}" dt="2020-10-25T19:04:32.150" v="49" actId="26606"/>
          <ac:spMkLst>
            <pc:docMk/>
            <pc:sldMk cId="0" sldId="277"/>
            <ac:spMk id="75" creationId="{68575C10-8187-4AC4-AD72-C754EAFD2867}"/>
          </ac:spMkLst>
        </pc:spChg>
        <pc:spChg chg="add del">
          <ac:chgData name="Mikołaj Leszczuk" userId="f51ff640-68ca-4f5b-81f1-7b807841f46e" providerId="ADAL" clId="{30A9A064-3EB2-3743-9EF0-E9BD5594CCD2}" dt="2020-10-25T19:04:32.038" v="48" actId="26606"/>
          <ac:spMkLst>
            <pc:docMk/>
            <pc:sldMk cId="0" sldId="277"/>
            <ac:spMk id="140" creationId="{DCC231C8-C761-4B31-9B1C-C6D19248C6B3}"/>
          </ac:spMkLst>
        </pc:spChg>
        <pc:spChg chg="add">
          <ac:chgData name="Mikołaj Leszczuk" userId="f51ff640-68ca-4f5b-81f1-7b807841f46e" providerId="ADAL" clId="{30A9A064-3EB2-3743-9EF0-E9BD5594CCD2}" dt="2020-10-25T19:04:32.150" v="49" actId="26606"/>
          <ac:spMkLst>
            <pc:docMk/>
            <pc:sldMk cId="0" sldId="277"/>
            <ac:spMk id="142" creationId="{2D92A3ED-9854-4AD9-88FB-0EC89C93961E}"/>
          </ac:spMkLst>
        </pc:spChg>
        <pc:spChg chg="mod">
          <ac:chgData name="Mikołaj Leszczuk" userId="f51ff640-68ca-4f5b-81f1-7b807841f46e" providerId="ADAL" clId="{30A9A064-3EB2-3743-9EF0-E9BD5594CCD2}" dt="2020-10-25T19:04:32.150" v="49" actId="26606"/>
          <ac:spMkLst>
            <pc:docMk/>
            <pc:sldMk cId="0" sldId="277"/>
            <ac:spMk id="515" creationId="{00000000-0000-0000-0000-000000000000}"/>
          </ac:spMkLst>
        </pc:spChg>
        <pc:spChg chg="del">
          <ac:chgData name="Mikołaj Leszczuk" userId="f51ff640-68ca-4f5b-81f1-7b807841f46e" providerId="ADAL" clId="{30A9A064-3EB2-3743-9EF0-E9BD5594CCD2}" dt="2020-10-25T19:04:10.342" v="45" actId="26606"/>
          <ac:spMkLst>
            <pc:docMk/>
            <pc:sldMk cId="0" sldId="277"/>
            <ac:spMk id="516" creationId="{00000000-0000-0000-0000-000000000000}"/>
          </ac:spMkLst>
        </pc:spChg>
        <pc:spChg chg="mod">
          <ac:chgData name="Mikołaj Leszczuk" userId="f51ff640-68ca-4f5b-81f1-7b807841f46e" providerId="ADAL" clId="{30A9A064-3EB2-3743-9EF0-E9BD5594CCD2}" dt="2020-10-25T19:04:32.150" v="49" actId="26606"/>
          <ac:spMkLst>
            <pc:docMk/>
            <pc:sldMk cId="0" sldId="277"/>
            <ac:spMk id="517" creationId="{00000000-0000-0000-0000-000000000000}"/>
          </ac:spMkLst>
        </pc:spChg>
        <pc:spChg chg="add">
          <ac:chgData name="Mikołaj Leszczuk" userId="f51ff640-68ca-4f5b-81f1-7b807841f46e" providerId="ADAL" clId="{30A9A064-3EB2-3743-9EF0-E9BD5594CCD2}" dt="2020-10-25T19:04:32.150" v="49" actId="26606"/>
          <ac:spMkLst>
            <pc:docMk/>
            <pc:sldMk cId="0" sldId="277"/>
            <ac:spMk id="521" creationId="{C1DEB374-A1D0-48A1-B178-959E6F2433E6}"/>
          </ac:spMkLst>
        </pc:spChg>
        <pc:graphicFrameChg chg="add mod modGraphic">
          <ac:chgData name="Mikołaj Leszczuk" userId="f51ff640-68ca-4f5b-81f1-7b807841f46e" providerId="ADAL" clId="{30A9A064-3EB2-3743-9EF0-E9BD5594CCD2}" dt="2020-10-25T19:04:32.150" v="49" actId="26606"/>
          <ac:graphicFrameMkLst>
            <pc:docMk/>
            <pc:sldMk cId="0" sldId="277"/>
            <ac:graphicFrameMk id="519" creationId="{F5AFB6EC-37F9-4479-80EE-976892F8C1A5}"/>
          </ac:graphicFrameMkLst>
        </pc:graphicFrameChg>
        <pc:cxnChg chg="add del">
          <ac:chgData name="Mikołaj Leszczuk" userId="f51ff640-68ca-4f5b-81f1-7b807841f46e" providerId="ADAL" clId="{30A9A064-3EB2-3743-9EF0-E9BD5594CCD2}" dt="2020-10-25T19:04:32.150" v="49" actId="26606"/>
          <ac:cxnSpMkLst>
            <pc:docMk/>
            <pc:sldMk cId="0" sldId="277"/>
            <ac:cxnSpMk id="77" creationId="{74E776C9-ED67-41B7-B3A3-4DF76EF3ACEE}"/>
          </ac:cxnSpMkLst>
        </pc:cxnChg>
      </pc:sldChg>
      <pc:sldChg chg="addSp modSp mod setBg">
        <pc:chgData name="Mikołaj Leszczuk" userId="f51ff640-68ca-4f5b-81f1-7b807841f46e" providerId="ADAL" clId="{30A9A064-3EB2-3743-9EF0-E9BD5594CCD2}" dt="2020-10-25T19:04:57.188" v="50" actId="26606"/>
        <pc:sldMkLst>
          <pc:docMk/>
          <pc:sldMk cId="0" sldId="278"/>
        </pc:sldMkLst>
        <pc:spChg chg="add">
          <ac:chgData name="Mikołaj Leszczuk" userId="f51ff640-68ca-4f5b-81f1-7b807841f46e" providerId="ADAL" clId="{30A9A064-3EB2-3743-9EF0-E9BD5594CCD2}" dt="2020-10-25T19:04:57.188" v="50" actId="26606"/>
          <ac:spMkLst>
            <pc:docMk/>
            <pc:sldMk cId="0" sldId="278"/>
            <ac:spMk id="81" creationId="{5C55F0BA-7D8B-4753-AB68-D54E59A24A9D}"/>
          </ac:spMkLst>
        </pc:spChg>
        <pc:spChg chg="mod">
          <ac:chgData name="Mikołaj Leszczuk" userId="f51ff640-68ca-4f5b-81f1-7b807841f46e" providerId="ADAL" clId="{30A9A064-3EB2-3743-9EF0-E9BD5594CCD2}" dt="2020-10-25T19:04:57.188" v="50" actId="26606"/>
          <ac:spMkLst>
            <pc:docMk/>
            <pc:sldMk cId="0" sldId="278"/>
            <ac:spMk id="522" creationId="{00000000-0000-0000-0000-000000000000}"/>
          </ac:spMkLst>
        </pc:spChg>
        <pc:spChg chg="mod ord">
          <ac:chgData name="Mikołaj Leszczuk" userId="f51ff640-68ca-4f5b-81f1-7b807841f46e" providerId="ADAL" clId="{30A9A064-3EB2-3743-9EF0-E9BD5594CCD2}" dt="2020-10-25T19:04:57.188" v="50" actId="26606"/>
          <ac:spMkLst>
            <pc:docMk/>
            <pc:sldMk cId="0" sldId="278"/>
            <ac:spMk id="523" creationId="{00000000-0000-0000-0000-000000000000}"/>
          </ac:spMkLst>
        </pc:spChg>
        <pc:picChg chg="mod">
          <ac:chgData name="Mikołaj Leszczuk" userId="f51ff640-68ca-4f5b-81f1-7b807841f46e" providerId="ADAL" clId="{30A9A064-3EB2-3743-9EF0-E9BD5594CCD2}" dt="2020-10-25T19:04:57.188" v="50" actId="26606"/>
          <ac:picMkLst>
            <pc:docMk/>
            <pc:sldMk cId="0" sldId="278"/>
            <ac:picMk id="524" creationId="{00000000-0000-0000-0000-000000000000}"/>
          </ac:picMkLst>
        </pc:picChg>
      </pc:sldChg>
      <pc:sldChg chg="addSp delSp modSp mod setBg">
        <pc:chgData name="Mikołaj Leszczuk" userId="f51ff640-68ca-4f5b-81f1-7b807841f46e" providerId="ADAL" clId="{30A9A064-3EB2-3743-9EF0-E9BD5594CCD2}" dt="2020-10-25T19:06:12.327" v="61" actId="26606"/>
        <pc:sldMkLst>
          <pc:docMk/>
          <pc:sldMk cId="0" sldId="280"/>
        </pc:sldMkLst>
        <pc:spChg chg="add del">
          <ac:chgData name="Mikołaj Leszczuk" userId="f51ff640-68ca-4f5b-81f1-7b807841f46e" providerId="ADAL" clId="{30A9A064-3EB2-3743-9EF0-E9BD5594CCD2}" dt="2020-10-25T19:05:13.582" v="52" actId="26606"/>
          <ac:spMkLst>
            <pc:docMk/>
            <pc:sldMk cId="0" sldId="280"/>
            <ac:spMk id="112" creationId="{81AEB8A9-B768-4E30-BA55-D919E6687343}"/>
          </ac:spMkLst>
        </pc:spChg>
        <pc:spChg chg="mod">
          <ac:chgData name="Mikołaj Leszczuk" userId="f51ff640-68ca-4f5b-81f1-7b807841f46e" providerId="ADAL" clId="{30A9A064-3EB2-3743-9EF0-E9BD5594CCD2}" dt="2020-10-25T19:06:12.327" v="61" actId="26606"/>
          <ac:spMkLst>
            <pc:docMk/>
            <pc:sldMk cId="0" sldId="280"/>
            <ac:spMk id="550" creationId="{00000000-0000-0000-0000-000000000000}"/>
          </ac:spMkLst>
        </pc:spChg>
        <pc:spChg chg="mod">
          <ac:chgData name="Mikołaj Leszczuk" userId="f51ff640-68ca-4f5b-81f1-7b807841f46e" providerId="ADAL" clId="{30A9A064-3EB2-3743-9EF0-E9BD5594CCD2}" dt="2020-10-25T19:06:12.327" v="61" actId="26606"/>
          <ac:spMkLst>
            <pc:docMk/>
            <pc:sldMk cId="0" sldId="280"/>
            <ac:spMk id="551" creationId="{00000000-0000-0000-0000-000000000000}"/>
          </ac:spMkLst>
        </pc:spChg>
        <pc:spChg chg="ord">
          <ac:chgData name="Mikołaj Leszczuk" userId="f51ff640-68ca-4f5b-81f1-7b807841f46e" providerId="ADAL" clId="{30A9A064-3EB2-3743-9EF0-E9BD5594CCD2}" dt="2020-10-25T19:06:12.327" v="61" actId="26606"/>
          <ac:spMkLst>
            <pc:docMk/>
            <pc:sldMk cId="0" sldId="280"/>
            <ac:spMk id="552" creationId="{00000000-0000-0000-0000-000000000000}"/>
          </ac:spMkLst>
        </pc:spChg>
        <pc:spChg chg="ord">
          <ac:chgData name="Mikołaj Leszczuk" userId="f51ff640-68ca-4f5b-81f1-7b807841f46e" providerId="ADAL" clId="{30A9A064-3EB2-3743-9EF0-E9BD5594CCD2}" dt="2020-10-25T19:06:12.327" v="61" actId="26606"/>
          <ac:spMkLst>
            <pc:docMk/>
            <pc:sldMk cId="0" sldId="280"/>
            <ac:spMk id="553" creationId="{00000000-0000-0000-0000-000000000000}"/>
          </ac:spMkLst>
        </pc:spChg>
        <pc:spChg chg="mod">
          <ac:chgData name="Mikołaj Leszczuk" userId="f51ff640-68ca-4f5b-81f1-7b807841f46e" providerId="ADAL" clId="{30A9A064-3EB2-3743-9EF0-E9BD5594CCD2}" dt="2020-10-25T19:06:12.327" v="61" actId="26606"/>
          <ac:spMkLst>
            <pc:docMk/>
            <pc:sldMk cId="0" sldId="280"/>
            <ac:spMk id="555" creationId="{00000000-0000-0000-0000-000000000000}"/>
          </ac:spMkLst>
        </pc:spChg>
        <pc:spChg chg="add del">
          <ac:chgData name="Mikołaj Leszczuk" userId="f51ff640-68ca-4f5b-81f1-7b807841f46e" providerId="ADAL" clId="{30A9A064-3EB2-3743-9EF0-E9BD5594CCD2}" dt="2020-10-25T19:06:12.327" v="61" actId="26606"/>
          <ac:spMkLst>
            <pc:docMk/>
            <pc:sldMk cId="0" sldId="280"/>
            <ac:spMk id="557" creationId="{81AEB8A9-B768-4E30-BA55-D919E6687343}"/>
          </ac:spMkLst>
        </pc:spChg>
        <pc:picChg chg="mod">
          <ac:chgData name="Mikołaj Leszczuk" userId="f51ff640-68ca-4f5b-81f1-7b807841f46e" providerId="ADAL" clId="{30A9A064-3EB2-3743-9EF0-E9BD5594CCD2}" dt="2020-10-25T19:06:12.327" v="61" actId="26606"/>
          <ac:picMkLst>
            <pc:docMk/>
            <pc:sldMk cId="0" sldId="280"/>
            <ac:picMk id="554" creationId="{00000000-0000-0000-0000-000000000000}"/>
          </ac:picMkLst>
        </pc:picChg>
      </pc:sldChg>
      <pc:sldChg chg="addSp delSp modSp mod setBg">
        <pc:chgData name="Mikołaj Leszczuk" userId="f51ff640-68ca-4f5b-81f1-7b807841f46e" providerId="ADAL" clId="{30A9A064-3EB2-3743-9EF0-E9BD5594CCD2}" dt="2020-10-25T19:07:42.649" v="74" actId="26606"/>
        <pc:sldMkLst>
          <pc:docMk/>
          <pc:sldMk cId="0" sldId="282"/>
        </pc:sldMkLst>
        <pc:spChg chg="add del">
          <ac:chgData name="Mikołaj Leszczuk" userId="f51ff640-68ca-4f5b-81f1-7b807841f46e" providerId="ADAL" clId="{30A9A064-3EB2-3743-9EF0-E9BD5594CCD2}" dt="2020-10-25T19:06:01.590" v="55" actId="26606"/>
          <ac:spMkLst>
            <pc:docMk/>
            <pc:sldMk cId="0" sldId="282"/>
            <ac:spMk id="129" creationId="{F4C0B10B-D2C4-4A54-AFAD-3D27DF88BB37}"/>
          </ac:spMkLst>
        </pc:spChg>
        <pc:spChg chg="add del">
          <ac:chgData name="Mikołaj Leszczuk" userId="f51ff640-68ca-4f5b-81f1-7b807841f46e" providerId="ADAL" clId="{30A9A064-3EB2-3743-9EF0-E9BD5594CCD2}" dt="2020-10-25T19:06:09.847" v="59" actId="26606"/>
          <ac:spMkLst>
            <pc:docMk/>
            <pc:sldMk cId="0" sldId="282"/>
            <ac:spMk id="133" creationId="{1C091803-41C2-48E0-9228-5148460C7479}"/>
          </ac:spMkLst>
        </pc:spChg>
        <pc:spChg chg="add del">
          <ac:chgData name="Mikołaj Leszczuk" userId="f51ff640-68ca-4f5b-81f1-7b807841f46e" providerId="ADAL" clId="{30A9A064-3EB2-3743-9EF0-E9BD5594CCD2}" dt="2020-10-25T19:06:46.842" v="69" actId="26606"/>
          <ac:spMkLst>
            <pc:docMk/>
            <pc:sldMk cId="0" sldId="282"/>
            <ac:spMk id="157" creationId="{D6C80E47-971C-437F-B030-191115B01D68}"/>
          </ac:spMkLst>
        </pc:spChg>
        <pc:spChg chg="mod">
          <ac:chgData name="Mikołaj Leszczuk" userId="f51ff640-68ca-4f5b-81f1-7b807841f46e" providerId="ADAL" clId="{30A9A064-3EB2-3743-9EF0-E9BD5594CCD2}" dt="2020-10-25T19:07:42.649" v="74" actId="26606"/>
          <ac:spMkLst>
            <pc:docMk/>
            <pc:sldMk cId="0" sldId="282"/>
            <ac:spMk id="569" creationId="{00000000-0000-0000-0000-000000000000}"/>
          </ac:spMkLst>
        </pc:spChg>
        <pc:spChg chg="add del mod ord">
          <ac:chgData name="Mikołaj Leszczuk" userId="f51ff640-68ca-4f5b-81f1-7b807841f46e" providerId="ADAL" clId="{30A9A064-3EB2-3743-9EF0-E9BD5594CCD2}" dt="2020-10-25T19:07:42.649" v="74" actId="26606"/>
          <ac:spMkLst>
            <pc:docMk/>
            <pc:sldMk cId="0" sldId="282"/>
            <ac:spMk id="571" creationId="{00000000-0000-0000-0000-000000000000}"/>
          </ac:spMkLst>
        </pc:spChg>
        <pc:spChg chg="mod ord">
          <ac:chgData name="Mikołaj Leszczuk" userId="f51ff640-68ca-4f5b-81f1-7b807841f46e" providerId="ADAL" clId="{30A9A064-3EB2-3743-9EF0-E9BD5594CCD2}" dt="2020-10-25T19:07:42.649" v="74" actId="26606"/>
          <ac:spMkLst>
            <pc:docMk/>
            <pc:sldMk cId="0" sldId="282"/>
            <ac:spMk id="572" creationId="{00000000-0000-0000-0000-000000000000}"/>
          </ac:spMkLst>
        </pc:spChg>
        <pc:spChg chg="add del">
          <ac:chgData name="Mikołaj Leszczuk" userId="f51ff640-68ca-4f5b-81f1-7b807841f46e" providerId="ADAL" clId="{30A9A064-3EB2-3743-9EF0-E9BD5594CCD2}" dt="2020-10-25T19:06:05.278" v="57" actId="26606"/>
          <ac:spMkLst>
            <pc:docMk/>
            <pc:sldMk cId="0" sldId="282"/>
            <ac:spMk id="574" creationId="{217BE31F-A129-45DD-8071-A63EC47D943A}"/>
          </ac:spMkLst>
        </pc:spChg>
        <pc:spChg chg="add del">
          <ac:chgData name="Mikołaj Leszczuk" userId="f51ff640-68ca-4f5b-81f1-7b807841f46e" providerId="ADAL" clId="{30A9A064-3EB2-3743-9EF0-E9BD5594CCD2}" dt="2020-10-25T19:06:28.718" v="63" actId="26606"/>
          <ac:spMkLst>
            <pc:docMk/>
            <pc:sldMk cId="0" sldId="282"/>
            <ac:spMk id="576" creationId="{C3896A03-3945-419A-B66B-4EE266EDD152}"/>
          </ac:spMkLst>
        </pc:spChg>
        <pc:spChg chg="add del">
          <ac:chgData name="Mikołaj Leszczuk" userId="f51ff640-68ca-4f5b-81f1-7b807841f46e" providerId="ADAL" clId="{30A9A064-3EB2-3743-9EF0-E9BD5594CCD2}" dt="2020-10-25T19:06:28.718" v="63" actId="26606"/>
          <ac:spMkLst>
            <pc:docMk/>
            <pc:sldMk cId="0" sldId="282"/>
            <ac:spMk id="577" creationId="{B34F5AD2-EDBD-4BBD-A55C-EAFFD0C7097A}"/>
          </ac:spMkLst>
        </pc:spChg>
        <pc:spChg chg="add del">
          <ac:chgData name="Mikołaj Leszczuk" userId="f51ff640-68ca-4f5b-81f1-7b807841f46e" providerId="ADAL" clId="{30A9A064-3EB2-3743-9EF0-E9BD5594CCD2}" dt="2020-10-25T19:06:28.718" v="63" actId="26606"/>
          <ac:spMkLst>
            <pc:docMk/>
            <pc:sldMk cId="0" sldId="282"/>
            <ac:spMk id="578" creationId="{450D3AD2-FA80-415F-A9CE-54D884561CD7}"/>
          </ac:spMkLst>
        </pc:spChg>
        <pc:spChg chg="add del">
          <ac:chgData name="Mikołaj Leszczuk" userId="f51ff640-68ca-4f5b-81f1-7b807841f46e" providerId="ADAL" clId="{30A9A064-3EB2-3743-9EF0-E9BD5594CCD2}" dt="2020-10-25T19:06:34.206" v="65" actId="26606"/>
          <ac:spMkLst>
            <pc:docMk/>
            <pc:sldMk cId="0" sldId="282"/>
            <ac:spMk id="579" creationId="{B775CD93-9DF2-48CB-9F57-1BCA9A46C7FA}"/>
          </ac:spMkLst>
        </pc:spChg>
        <pc:spChg chg="add del">
          <ac:chgData name="Mikołaj Leszczuk" userId="f51ff640-68ca-4f5b-81f1-7b807841f46e" providerId="ADAL" clId="{30A9A064-3EB2-3743-9EF0-E9BD5594CCD2}" dt="2020-10-25T19:06:34.206" v="65" actId="26606"/>
          <ac:spMkLst>
            <pc:docMk/>
            <pc:sldMk cId="0" sldId="282"/>
            <ac:spMk id="580" creationId="{6166C6D1-23AC-49C4-BA07-238E4E9F8CEB}"/>
          </ac:spMkLst>
        </pc:spChg>
        <pc:spChg chg="add del">
          <ac:chgData name="Mikołaj Leszczuk" userId="f51ff640-68ca-4f5b-81f1-7b807841f46e" providerId="ADAL" clId="{30A9A064-3EB2-3743-9EF0-E9BD5594CCD2}" dt="2020-10-25T19:06:34.206" v="65" actId="26606"/>
          <ac:spMkLst>
            <pc:docMk/>
            <pc:sldMk cId="0" sldId="282"/>
            <ac:spMk id="581" creationId="{1C091803-41C2-48E0-9228-5148460C7479}"/>
          </ac:spMkLst>
        </pc:spChg>
        <pc:spChg chg="add del">
          <ac:chgData name="Mikołaj Leszczuk" userId="f51ff640-68ca-4f5b-81f1-7b807841f46e" providerId="ADAL" clId="{30A9A064-3EB2-3743-9EF0-E9BD5594CCD2}" dt="2020-10-25T19:06:09.847" v="59" actId="26606"/>
          <ac:spMkLst>
            <pc:docMk/>
            <pc:sldMk cId="0" sldId="282"/>
            <ac:spMk id="582" creationId="{B775CD93-9DF2-48CB-9F57-1BCA9A46C7FA}"/>
          </ac:spMkLst>
        </pc:spChg>
        <pc:spChg chg="add del">
          <ac:chgData name="Mikołaj Leszczuk" userId="f51ff640-68ca-4f5b-81f1-7b807841f46e" providerId="ADAL" clId="{30A9A064-3EB2-3743-9EF0-E9BD5594CCD2}" dt="2020-10-25T19:06:09.847" v="59" actId="26606"/>
          <ac:spMkLst>
            <pc:docMk/>
            <pc:sldMk cId="0" sldId="282"/>
            <ac:spMk id="583" creationId="{6166C6D1-23AC-49C4-BA07-238E4E9F8CEB}"/>
          </ac:spMkLst>
        </pc:spChg>
        <pc:spChg chg="add del">
          <ac:chgData name="Mikołaj Leszczuk" userId="f51ff640-68ca-4f5b-81f1-7b807841f46e" providerId="ADAL" clId="{30A9A064-3EB2-3743-9EF0-E9BD5594CCD2}" dt="2020-10-25T19:06:40.567" v="67" actId="26606"/>
          <ac:spMkLst>
            <pc:docMk/>
            <pc:sldMk cId="0" sldId="282"/>
            <ac:spMk id="584" creationId="{B775CD93-9DF2-48CB-9F57-1BCA9A46C7FA}"/>
          </ac:spMkLst>
        </pc:spChg>
        <pc:spChg chg="add del">
          <ac:chgData name="Mikołaj Leszczuk" userId="f51ff640-68ca-4f5b-81f1-7b807841f46e" providerId="ADAL" clId="{30A9A064-3EB2-3743-9EF0-E9BD5594CCD2}" dt="2020-10-25T19:06:40.567" v="67" actId="26606"/>
          <ac:spMkLst>
            <pc:docMk/>
            <pc:sldMk cId="0" sldId="282"/>
            <ac:spMk id="585" creationId="{6166C6D1-23AC-49C4-BA07-238E4E9F8CEB}"/>
          </ac:spMkLst>
        </pc:spChg>
        <pc:spChg chg="add del">
          <ac:chgData name="Mikołaj Leszczuk" userId="f51ff640-68ca-4f5b-81f1-7b807841f46e" providerId="ADAL" clId="{30A9A064-3EB2-3743-9EF0-E9BD5594CCD2}" dt="2020-10-25T19:06:40.567" v="67" actId="26606"/>
          <ac:spMkLst>
            <pc:docMk/>
            <pc:sldMk cId="0" sldId="282"/>
            <ac:spMk id="586" creationId="{1C091803-41C2-48E0-9228-5148460C7479}"/>
          </ac:spMkLst>
        </pc:spChg>
        <pc:spChg chg="add del">
          <ac:chgData name="Mikołaj Leszczuk" userId="f51ff640-68ca-4f5b-81f1-7b807841f46e" providerId="ADAL" clId="{30A9A064-3EB2-3743-9EF0-E9BD5594CCD2}" dt="2020-10-25T19:06:46.842" v="69" actId="26606"/>
          <ac:spMkLst>
            <pc:docMk/>
            <pc:sldMk cId="0" sldId="282"/>
            <ac:spMk id="587" creationId="{A2CB7B99-EF7B-4B50-85F9-BD6639D876D2}"/>
          </ac:spMkLst>
        </pc:spChg>
        <pc:spChg chg="add del">
          <ac:chgData name="Mikołaj Leszczuk" userId="f51ff640-68ca-4f5b-81f1-7b807841f46e" providerId="ADAL" clId="{30A9A064-3EB2-3743-9EF0-E9BD5594CCD2}" dt="2020-10-25T19:06:46.842" v="69" actId="26606"/>
          <ac:spMkLst>
            <pc:docMk/>
            <pc:sldMk cId="0" sldId="282"/>
            <ac:spMk id="588" creationId="{3CD1EA40-7116-4FCB-9369-70F29FAA91EC}"/>
          </ac:spMkLst>
        </pc:spChg>
        <pc:spChg chg="add del">
          <ac:chgData name="Mikołaj Leszczuk" userId="f51ff640-68ca-4f5b-81f1-7b807841f46e" providerId="ADAL" clId="{30A9A064-3EB2-3743-9EF0-E9BD5594CCD2}" dt="2020-10-25T19:06:46.842" v="69" actId="26606"/>
          <ac:spMkLst>
            <pc:docMk/>
            <pc:sldMk cId="0" sldId="282"/>
            <ac:spMk id="589" creationId="{BF647E38-F93D-4661-8D77-CE13EEB65B5A}"/>
          </ac:spMkLst>
        </pc:spChg>
        <pc:spChg chg="add">
          <ac:chgData name="Mikołaj Leszczuk" userId="f51ff640-68ca-4f5b-81f1-7b807841f46e" providerId="ADAL" clId="{30A9A064-3EB2-3743-9EF0-E9BD5594CCD2}" dt="2020-10-25T19:07:42.649" v="74" actId="26606"/>
          <ac:spMkLst>
            <pc:docMk/>
            <pc:sldMk cId="0" sldId="282"/>
            <ac:spMk id="590" creationId="{B775CD93-9DF2-48CB-9F57-1BCA9A46C7FA}"/>
          </ac:spMkLst>
        </pc:spChg>
        <pc:spChg chg="add">
          <ac:chgData name="Mikołaj Leszczuk" userId="f51ff640-68ca-4f5b-81f1-7b807841f46e" providerId="ADAL" clId="{30A9A064-3EB2-3743-9EF0-E9BD5594CCD2}" dt="2020-10-25T19:07:42.649" v="74" actId="26606"/>
          <ac:spMkLst>
            <pc:docMk/>
            <pc:sldMk cId="0" sldId="282"/>
            <ac:spMk id="592" creationId="{6166C6D1-23AC-49C4-BA07-238E4E9F8CEB}"/>
          </ac:spMkLst>
        </pc:spChg>
        <pc:spChg chg="add">
          <ac:chgData name="Mikołaj Leszczuk" userId="f51ff640-68ca-4f5b-81f1-7b807841f46e" providerId="ADAL" clId="{30A9A064-3EB2-3743-9EF0-E9BD5594CCD2}" dt="2020-10-25T19:07:42.649" v="74" actId="26606"/>
          <ac:spMkLst>
            <pc:docMk/>
            <pc:sldMk cId="0" sldId="282"/>
            <ac:spMk id="594" creationId="{1C091803-41C2-48E0-9228-5148460C7479}"/>
          </ac:spMkLst>
        </pc:spChg>
        <pc:grpChg chg="add del">
          <ac:chgData name="Mikołaj Leszczuk" userId="f51ff640-68ca-4f5b-81f1-7b807841f46e" providerId="ADAL" clId="{30A9A064-3EB2-3743-9EF0-E9BD5594CCD2}" dt="2020-10-25T19:06:01.590" v="55" actId="26606"/>
          <ac:grpSpMkLst>
            <pc:docMk/>
            <pc:sldMk cId="0" sldId="282"/>
            <ac:grpSpMk id="131" creationId="{B6BADB90-C74B-40D6-86DC-503F65FCE8DC}"/>
          </ac:grpSpMkLst>
        </pc:grpChg>
        <pc:grpChg chg="add del">
          <ac:chgData name="Mikołaj Leszczuk" userId="f51ff640-68ca-4f5b-81f1-7b807841f46e" providerId="ADAL" clId="{30A9A064-3EB2-3743-9EF0-E9BD5594CCD2}" dt="2020-10-25T19:06:46.842" v="69" actId="26606"/>
          <ac:grpSpMkLst>
            <pc:docMk/>
            <pc:sldMk cId="0" sldId="282"/>
            <ac:grpSpMk id="135" creationId="{6B501860-732B-4F81-B802-0BC1362279D3}"/>
          </ac:grpSpMkLst>
        </pc:grpChg>
        <pc:grpChg chg="add del">
          <ac:chgData name="Mikołaj Leszczuk" userId="f51ff640-68ca-4f5b-81f1-7b807841f46e" providerId="ADAL" clId="{30A9A064-3EB2-3743-9EF0-E9BD5594CCD2}" dt="2020-10-25T19:06:05.278" v="57" actId="26606"/>
          <ac:grpSpMkLst>
            <pc:docMk/>
            <pc:sldMk cId="0" sldId="282"/>
            <ac:grpSpMk id="154" creationId="{83118EC2-A2C7-4CDB-887C-21E0B0C437D1}"/>
          </ac:grpSpMkLst>
        </pc:grpChg>
        <pc:grpChg chg="add del">
          <ac:chgData name="Mikołaj Leszczuk" userId="f51ff640-68ca-4f5b-81f1-7b807841f46e" providerId="ADAL" clId="{30A9A064-3EB2-3743-9EF0-E9BD5594CCD2}" dt="2020-10-25T19:06:05.278" v="57" actId="26606"/>
          <ac:grpSpMkLst>
            <pc:docMk/>
            <pc:sldMk cId="0" sldId="282"/>
            <ac:grpSpMk id="575" creationId="{7CA163AC-F477-454A-9FB4-81324C004BEF}"/>
          </ac:grpSpMkLst>
        </pc:grpChg>
        <pc:graphicFrameChg chg="add del">
          <ac:chgData name="Mikołaj Leszczuk" userId="f51ff640-68ca-4f5b-81f1-7b807841f46e" providerId="ADAL" clId="{30A9A064-3EB2-3743-9EF0-E9BD5594CCD2}" dt="2020-10-25T19:07:01.242" v="71" actId="26606"/>
          <ac:graphicFrameMkLst>
            <pc:docMk/>
            <pc:sldMk cId="0" sldId="282"/>
            <ac:graphicFrameMk id="591" creationId="{55C6481B-7538-405A-A4E4-055665E31732}"/>
          </ac:graphicFrameMkLst>
        </pc:graphicFrameChg>
        <pc:graphicFrameChg chg="add del">
          <ac:chgData name="Mikołaj Leszczuk" userId="f51ff640-68ca-4f5b-81f1-7b807841f46e" providerId="ADAL" clId="{30A9A064-3EB2-3743-9EF0-E9BD5594CCD2}" dt="2020-10-25T19:07:04.825" v="73" actId="26606"/>
          <ac:graphicFrameMkLst>
            <pc:docMk/>
            <pc:sldMk cId="0" sldId="282"/>
            <ac:graphicFrameMk id="593" creationId="{68598A2B-718E-45BD-9F6E-B49533AAE54C}"/>
          </ac:graphicFrameMkLst>
        </pc:graphicFrameChg>
        <pc:picChg chg="mod ord">
          <ac:chgData name="Mikołaj Leszczuk" userId="f51ff640-68ca-4f5b-81f1-7b807841f46e" providerId="ADAL" clId="{30A9A064-3EB2-3743-9EF0-E9BD5594CCD2}" dt="2020-10-25T19:07:42.649" v="74" actId="26606"/>
          <ac:picMkLst>
            <pc:docMk/>
            <pc:sldMk cId="0" sldId="282"/>
            <ac:picMk id="570" creationId="{00000000-0000-0000-0000-000000000000}"/>
          </ac:picMkLst>
        </pc:picChg>
      </pc:sldChg>
      <pc:sldChg chg="addSp modSp mod setBg">
        <pc:chgData name="Mikołaj Leszczuk" userId="f51ff640-68ca-4f5b-81f1-7b807841f46e" providerId="ADAL" clId="{30A9A064-3EB2-3743-9EF0-E9BD5594CCD2}" dt="2020-10-25T19:08:09.854" v="76" actId="33524"/>
        <pc:sldMkLst>
          <pc:docMk/>
          <pc:sldMk cId="0" sldId="283"/>
        </pc:sldMkLst>
        <pc:spChg chg="add">
          <ac:chgData name="Mikołaj Leszczuk" userId="f51ff640-68ca-4f5b-81f1-7b807841f46e" providerId="ADAL" clId="{30A9A064-3EB2-3743-9EF0-E9BD5594CCD2}" dt="2020-10-25T19:08:03.484" v="75" actId="26606"/>
          <ac:spMkLst>
            <pc:docMk/>
            <pc:sldMk cId="0" sldId="283"/>
            <ac:spMk id="74" creationId="{23A58148-D452-4F6F-A2FE-EED968DE1970}"/>
          </ac:spMkLst>
        </pc:spChg>
        <pc:spChg chg="mod">
          <ac:chgData name="Mikołaj Leszczuk" userId="f51ff640-68ca-4f5b-81f1-7b807841f46e" providerId="ADAL" clId="{30A9A064-3EB2-3743-9EF0-E9BD5594CCD2}" dt="2020-10-25T19:08:03.484" v="75" actId="26606"/>
          <ac:spMkLst>
            <pc:docMk/>
            <pc:sldMk cId="0" sldId="283"/>
            <ac:spMk id="577" creationId="{00000000-0000-0000-0000-000000000000}"/>
          </ac:spMkLst>
        </pc:spChg>
        <pc:spChg chg="mod">
          <ac:chgData name="Mikołaj Leszczuk" userId="f51ff640-68ca-4f5b-81f1-7b807841f46e" providerId="ADAL" clId="{30A9A064-3EB2-3743-9EF0-E9BD5594CCD2}" dt="2020-10-25T19:08:09.854" v="76" actId="33524"/>
          <ac:spMkLst>
            <pc:docMk/>
            <pc:sldMk cId="0" sldId="283"/>
            <ac:spMk id="578" creationId="{00000000-0000-0000-0000-000000000000}"/>
          </ac:spMkLst>
        </pc:spChg>
        <pc:spChg chg="mod">
          <ac:chgData name="Mikołaj Leszczuk" userId="f51ff640-68ca-4f5b-81f1-7b807841f46e" providerId="ADAL" clId="{30A9A064-3EB2-3743-9EF0-E9BD5594CCD2}" dt="2020-10-25T19:08:03.484" v="75" actId="26606"/>
          <ac:spMkLst>
            <pc:docMk/>
            <pc:sldMk cId="0" sldId="283"/>
            <ac:spMk id="579" creationId="{00000000-0000-0000-0000-000000000000}"/>
          </ac:spMkLst>
        </pc:spChg>
        <pc:picChg chg="add">
          <ac:chgData name="Mikołaj Leszczuk" userId="f51ff640-68ca-4f5b-81f1-7b807841f46e" providerId="ADAL" clId="{30A9A064-3EB2-3743-9EF0-E9BD5594CCD2}" dt="2020-10-25T19:08:03.484" v="75" actId="26606"/>
          <ac:picMkLst>
            <pc:docMk/>
            <pc:sldMk cId="0" sldId="283"/>
            <ac:picMk id="71" creationId="{CB6DBA20-4356-4A72-A353-02E0CAA11177}"/>
          </ac:picMkLst>
        </pc:picChg>
      </pc:sldChg>
      <pc:sldChg chg="addSp delSp modSp mod setBg">
        <pc:chgData name="Mikołaj Leszczuk" userId="f51ff640-68ca-4f5b-81f1-7b807841f46e" providerId="ADAL" clId="{30A9A064-3EB2-3743-9EF0-E9BD5594CCD2}" dt="2020-10-25T19:09:26.987" v="83" actId="33524"/>
        <pc:sldMkLst>
          <pc:docMk/>
          <pc:sldMk cId="0" sldId="286"/>
        </pc:sldMkLst>
        <pc:spChg chg="add">
          <ac:chgData name="Mikołaj Leszczuk" userId="f51ff640-68ca-4f5b-81f1-7b807841f46e" providerId="ADAL" clId="{30A9A064-3EB2-3743-9EF0-E9BD5594CCD2}" dt="2020-10-25T19:09:07.732" v="77" actId="26606"/>
          <ac:spMkLst>
            <pc:docMk/>
            <pc:sldMk cId="0" sldId="286"/>
            <ac:spMk id="98" creationId="{68575C10-8187-4AC4-AD72-C754EAFD2867}"/>
          </ac:spMkLst>
        </pc:spChg>
        <pc:spChg chg="mod">
          <ac:chgData name="Mikołaj Leszczuk" userId="f51ff640-68ca-4f5b-81f1-7b807841f46e" providerId="ADAL" clId="{30A9A064-3EB2-3743-9EF0-E9BD5594CCD2}" dt="2020-10-25T19:09:07.732" v="77" actId="26606"/>
          <ac:spMkLst>
            <pc:docMk/>
            <pc:sldMk cId="0" sldId="286"/>
            <ac:spMk id="602" creationId="{00000000-0000-0000-0000-000000000000}"/>
          </ac:spMkLst>
        </pc:spChg>
        <pc:spChg chg="del">
          <ac:chgData name="Mikołaj Leszczuk" userId="f51ff640-68ca-4f5b-81f1-7b807841f46e" providerId="ADAL" clId="{30A9A064-3EB2-3743-9EF0-E9BD5594CCD2}" dt="2020-10-25T19:09:07.732" v="77" actId="26606"/>
          <ac:spMkLst>
            <pc:docMk/>
            <pc:sldMk cId="0" sldId="286"/>
            <ac:spMk id="603" creationId="{00000000-0000-0000-0000-000000000000}"/>
          </ac:spMkLst>
        </pc:spChg>
        <pc:spChg chg="mod">
          <ac:chgData name="Mikołaj Leszczuk" userId="f51ff640-68ca-4f5b-81f1-7b807841f46e" providerId="ADAL" clId="{30A9A064-3EB2-3743-9EF0-E9BD5594CCD2}" dt="2020-10-25T19:09:07.732" v="77" actId="26606"/>
          <ac:spMkLst>
            <pc:docMk/>
            <pc:sldMk cId="0" sldId="286"/>
            <ac:spMk id="604" creationId="{00000000-0000-0000-0000-000000000000}"/>
          </ac:spMkLst>
        </pc:spChg>
        <pc:graphicFrameChg chg="add mod modGraphic">
          <ac:chgData name="Mikołaj Leszczuk" userId="f51ff640-68ca-4f5b-81f1-7b807841f46e" providerId="ADAL" clId="{30A9A064-3EB2-3743-9EF0-E9BD5594CCD2}" dt="2020-10-25T19:09:26.987" v="83" actId="33524"/>
          <ac:graphicFrameMkLst>
            <pc:docMk/>
            <pc:sldMk cId="0" sldId="286"/>
            <ac:graphicFrameMk id="606" creationId="{38C3BDCA-F4EA-4068-983B-B409C78C58AF}"/>
          </ac:graphicFrameMkLst>
        </pc:graphicFrameChg>
        <pc:cxnChg chg="add">
          <ac:chgData name="Mikołaj Leszczuk" userId="f51ff640-68ca-4f5b-81f1-7b807841f46e" providerId="ADAL" clId="{30A9A064-3EB2-3743-9EF0-E9BD5594CCD2}" dt="2020-10-25T19:09:07.732" v="77" actId="26606"/>
          <ac:cxnSpMkLst>
            <pc:docMk/>
            <pc:sldMk cId="0" sldId="286"/>
            <ac:cxnSpMk id="100" creationId="{74E776C9-ED67-41B7-B3A3-4DF76EF3ACEE}"/>
          </ac:cxnSpMkLst>
        </pc:cxnChg>
      </pc:sldChg>
      <pc:sldChg chg="addSp modSp mod setBg">
        <pc:chgData name="Mikołaj Leszczuk" userId="f51ff640-68ca-4f5b-81f1-7b807841f46e" providerId="ADAL" clId="{30A9A064-3EB2-3743-9EF0-E9BD5594CCD2}" dt="2020-10-25T19:09:46.215" v="84" actId="26606"/>
        <pc:sldMkLst>
          <pc:docMk/>
          <pc:sldMk cId="0" sldId="287"/>
        </pc:sldMkLst>
        <pc:spChg chg="add">
          <ac:chgData name="Mikołaj Leszczuk" userId="f51ff640-68ca-4f5b-81f1-7b807841f46e" providerId="ADAL" clId="{30A9A064-3EB2-3743-9EF0-E9BD5594CCD2}" dt="2020-10-25T19:09:46.215" v="84" actId="26606"/>
          <ac:spMkLst>
            <pc:docMk/>
            <pc:sldMk cId="0" sldId="287"/>
            <ac:spMk id="104" creationId="{32E62931-8EB4-42BB-BAAB-D8757BE66D8E}"/>
          </ac:spMkLst>
        </pc:spChg>
        <pc:spChg chg="mod">
          <ac:chgData name="Mikołaj Leszczuk" userId="f51ff640-68ca-4f5b-81f1-7b807841f46e" providerId="ADAL" clId="{30A9A064-3EB2-3743-9EF0-E9BD5594CCD2}" dt="2020-10-25T19:09:46.215" v="84" actId="26606"/>
          <ac:spMkLst>
            <pc:docMk/>
            <pc:sldMk cId="0" sldId="287"/>
            <ac:spMk id="609" creationId="{00000000-0000-0000-0000-000000000000}"/>
          </ac:spMkLst>
        </pc:spChg>
        <pc:spChg chg="mod">
          <ac:chgData name="Mikołaj Leszczuk" userId="f51ff640-68ca-4f5b-81f1-7b807841f46e" providerId="ADAL" clId="{30A9A064-3EB2-3743-9EF0-E9BD5594CCD2}" dt="2020-10-25T19:09:46.215" v="84" actId="26606"/>
          <ac:spMkLst>
            <pc:docMk/>
            <pc:sldMk cId="0" sldId="287"/>
            <ac:spMk id="610" creationId="{00000000-0000-0000-0000-000000000000}"/>
          </ac:spMkLst>
        </pc:spChg>
        <pc:picChg chg="add">
          <ac:chgData name="Mikołaj Leszczuk" userId="f51ff640-68ca-4f5b-81f1-7b807841f46e" providerId="ADAL" clId="{30A9A064-3EB2-3743-9EF0-E9BD5594CCD2}" dt="2020-10-25T19:09:46.215" v="84" actId="26606"/>
          <ac:picMkLst>
            <pc:docMk/>
            <pc:sldMk cId="0" sldId="287"/>
            <ac:picMk id="612" creationId="{3E8A3D86-5D95-468C-AB2C-2262D902D500}"/>
          </ac:picMkLst>
        </pc:picChg>
      </pc:sldChg>
      <pc:sldChg chg="addSp modSp mod setBg">
        <pc:chgData name="Mikołaj Leszczuk" userId="f51ff640-68ca-4f5b-81f1-7b807841f46e" providerId="ADAL" clId="{30A9A064-3EB2-3743-9EF0-E9BD5594CCD2}" dt="2020-10-25T19:10:02.876" v="85" actId="26606"/>
        <pc:sldMkLst>
          <pc:docMk/>
          <pc:sldMk cId="0" sldId="288"/>
        </pc:sldMkLst>
        <pc:spChg chg="add">
          <ac:chgData name="Mikołaj Leszczuk" userId="f51ff640-68ca-4f5b-81f1-7b807841f46e" providerId="ADAL" clId="{30A9A064-3EB2-3743-9EF0-E9BD5594CCD2}" dt="2020-10-25T19:10:02.876" v="85" actId="26606"/>
          <ac:spMkLst>
            <pc:docMk/>
            <pc:sldMk cId="0" sldId="288"/>
            <ac:spMk id="111" creationId="{23A58148-D452-4F6F-A2FE-EED968DE1970}"/>
          </ac:spMkLst>
        </pc:spChg>
        <pc:spChg chg="mod">
          <ac:chgData name="Mikołaj Leszczuk" userId="f51ff640-68ca-4f5b-81f1-7b807841f46e" providerId="ADAL" clId="{30A9A064-3EB2-3743-9EF0-E9BD5594CCD2}" dt="2020-10-25T19:10:02.876" v="85" actId="26606"/>
          <ac:spMkLst>
            <pc:docMk/>
            <pc:sldMk cId="0" sldId="288"/>
            <ac:spMk id="615" creationId="{00000000-0000-0000-0000-000000000000}"/>
          </ac:spMkLst>
        </pc:spChg>
        <pc:spChg chg="mod">
          <ac:chgData name="Mikołaj Leszczuk" userId="f51ff640-68ca-4f5b-81f1-7b807841f46e" providerId="ADAL" clId="{30A9A064-3EB2-3743-9EF0-E9BD5594CCD2}" dt="2020-10-25T19:10:02.876" v="85" actId="26606"/>
          <ac:spMkLst>
            <pc:docMk/>
            <pc:sldMk cId="0" sldId="288"/>
            <ac:spMk id="616" creationId="{00000000-0000-0000-0000-000000000000}"/>
          </ac:spMkLst>
        </pc:spChg>
        <pc:spChg chg="mod">
          <ac:chgData name="Mikołaj Leszczuk" userId="f51ff640-68ca-4f5b-81f1-7b807841f46e" providerId="ADAL" clId="{30A9A064-3EB2-3743-9EF0-E9BD5594CCD2}" dt="2020-10-25T19:10:02.876" v="85" actId="26606"/>
          <ac:spMkLst>
            <pc:docMk/>
            <pc:sldMk cId="0" sldId="288"/>
            <ac:spMk id="617" creationId="{00000000-0000-0000-0000-000000000000}"/>
          </ac:spMkLst>
        </pc:spChg>
        <pc:picChg chg="mod ord">
          <ac:chgData name="Mikołaj Leszczuk" userId="f51ff640-68ca-4f5b-81f1-7b807841f46e" providerId="ADAL" clId="{30A9A064-3EB2-3743-9EF0-E9BD5594CCD2}" dt="2020-10-25T19:10:02.876" v="85" actId="26606"/>
          <ac:picMkLst>
            <pc:docMk/>
            <pc:sldMk cId="0" sldId="288"/>
            <ac:picMk id="618" creationId="{00000000-0000-0000-0000-000000000000}"/>
          </ac:picMkLst>
        </pc:picChg>
      </pc:sldChg>
      <pc:sldChg chg="addSp delSp modSp mod setBg setClrOvrMap">
        <pc:chgData name="Mikołaj Leszczuk" userId="f51ff640-68ca-4f5b-81f1-7b807841f46e" providerId="ADAL" clId="{30A9A064-3EB2-3743-9EF0-E9BD5594CCD2}" dt="2020-10-25T19:11:38.257" v="102" actId="26606"/>
        <pc:sldMkLst>
          <pc:docMk/>
          <pc:sldMk cId="0" sldId="289"/>
        </pc:sldMkLst>
        <pc:spChg chg="add del">
          <ac:chgData name="Mikołaj Leszczuk" userId="f51ff640-68ca-4f5b-81f1-7b807841f46e" providerId="ADAL" clId="{30A9A064-3EB2-3743-9EF0-E9BD5594CCD2}" dt="2020-10-25T19:10:34.311" v="87" actId="26606"/>
          <ac:spMkLst>
            <pc:docMk/>
            <pc:sldMk cId="0" sldId="289"/>
            <ac:spMk id="119" creationId="{F4C0B10B-D2C4-4A54-AFAD-3D27DF88BB37}"/>
          </ac:spMkLst>
        </pc:spChg>
        <pc:spChg chg="add del">
          <ac:chgData name="Mikołaj Leszczuk" userId="f51ff640-68ca-4f5b-81f1-7b807841f46e" providerId="ADAL" clId="{30A9A064-3EB2-3743-9EF0-E9BD5594CCD2}" dt="2020-10-25T19:11:29.042" v="97" actId="26606"/>
          <ac:spMkLst>
            <pc:docMk/>
            <pc:sldMk cId="0" sldId="289"/>
            <ac:spMk id="192" creationId="{911A6C77-6109-4F77-975B-C375615A557E}"/>
          </ac:spMkLst>
        </pc:spChg>
        <pc:spChg chg="add del">
          <ac:chgData name="Mikołaj Leszczuk" userId="f51ff640-68ca-4f5b-81f1-7b807841f46e" providerId="ADAL" clId="{30A9A064-3EB2-3743-9EF0-E9BD5594CCD2}" dt="2020-10-25T19:11:37.976" v="101" actId="26606"/>
          <ac:spMkLst>
            <pc:docMk/>
            <pc:sldMk cId="0" sldId="289"/>
            <ac:spMk id="259" creationId="{71DEE99F-D18C-4025-BA3F-CEBF5258ED3D}"/>
          </ac:spMkLst>
        </pc:spChg>
        <pc:spChg chg="add del">
          <ac:chgData name="Mikołaj Leszczuk" userId="f51ff640-68ca-4f5b-81f1-7b807841f46e" providerId="ADAL" clId="{30A9A064-3EB2-3743-9EF0-E9BD5594CCD2}" dt="2020-10-25T19:11:37.976" v="101" actId="26606"/>
          <ac:spMkLst>
            <pc:docMk/>
            <pc:sldMk cId="0" sldId="289"/>
            <ac:spMk id="261" creationId="{976FA5D9-3A7C-4FA7-9BA8-1905D703FD77}"/>
          </ac:spMkLst>
        </pc:spChg>
        <pc:spChg chg="add del">
          <ac:chgData name="Mikołaj Leszczuk" userId="f51ff640-68ca-4f5b-81f1-7b807841f46e" providerId="ADAL" clId="{30A9A064-3EB2-3743-9EF0-E9BD5594CCD2}" dt="2020-10-25T19:11:33.624" v="99" actId="26606"/>
          <ac:spMkLst>
            <pc:docMk/>
            <pc:sldMk cId="0" sldId="289"/>
            <ac:spMk id="263" creationId="{C13237C8-E62C-4F0D-A318-BD6FB6C2D138}"/>
          </ac:spMkLst>
        </pc:spChg>
        <pc:spChg chg="add del">
          <ac:chgData name="Mikołaj Leszczuk" userId="f51ff640-68ca-4f5b-81f1-7b807841f46e" providerId="ADAL" clId="{30A9A064-3EB2-3743-9EF0-E9BD5594CCD2}" dt="2020-10-25T19:11:33.624" v="99" actId="26606"/>
          <ac:spMkLst>
            <pc:docMk/>
            <pc:sldMk cId="0" sldId="289"/>
            <ac:spMk id="265" creationId="{19C9EAEA-39D0-4B0E-A0EB-51E7B26740B1}"/>
          </ac:spMkLst>
        </pc:spChg>
        <pc:spChg chg="mod">
          <ac:chgData name="Mikołaj Leszczuk" userId="f51ff640-68ca-4f5b-81f1-7b807841f46e" providerId="ADAL" clId="{30A9A064-3EB2-3743-9EF0-E9BD5594CCD2}" dt="2020-10-25T19:11:38.257" v="102" actId="26606"/>
          <ac:spMkLst>
            <pc:docMk/>
            <pc:sldMk cId="0" sldId="289"/>
            <ac:spMk id="623" creationId="{00000000-0000-0000-0000-000000000000}"/>
          </ac:spMkLst>
        </pc:spChg>
        <pc:spChg chg="mod ord">
          <ac:chgData name="Mikołaj Leszczuk" userId="f51ff640-68ca-4f5b-81f1-7b807841f46e" providerId="ADAL" clId="{30A9A064-3EB2-3743-9EF0-E9BD5594CCD2}" dt="2020-10-25T19:11:38.257" v="102" actId="26606"/>
          <ac:spMkLst>
            <pc:docMk/>
            <pc:sldMk cId="0" sldId="289"/>
            <ac:spMk id="624" creationId="{00000000-0000-0000-0000-000000000000}"/>
          </ac:spMkLst>
        </pc:spChg>
        <pc:spChg chg="mod ord">
          <ac:chgData name="Mikołaj Leszczuk" userId="f51ff640-68ca-4f5b-81f1-7b807841f46e" providerId="ADAL" clId="{30A9A064-3EB2-3743-9EF0-E9BD5594CCD2}" dt="2020-10-25T19:11:38.257" v="102" actId="26606"/>
          <ac:spMkLst>
            <pc:docMk/>
            <pc:sldMk cId="0" sldId="289"/>
            <ac:spMk id="625" creationId="{00000000-0000-0000-0000-000000000000}"/>
          </ac:spMkLst>
        </pc:spChg>
        <pc:spChg chg="add del">
          <ac:chgData name="Mikołaj Leszczuk" userId="f51ff640-68ca-4f5b-81f1-7b807841f46e" providerId="ADAL" clId="{30A9A064-3EB2-3743-9EF0-E9BD5594CCD2}" dt="2020-10-25T19:10:43.815" v="89" actId="26606"/>
          <ac:spMkLst>
            <pc:docMk/>
            <pc:sldMk cId="0" sldId="289"/>
            <ac:spMk id="628" creationId="{94E4D846-3AFC-4F86-8C35-24B0542A269D}"/>
          </ac:spMkLst>
        </pc:spChg>
        <pc:spChg chg="add del">
          <ac:chgData name="Mikołaj Leszczuk" userId="f51ff640-68ca-4f5b-81f1-7b807841f46e" providerId="ADAL" clId="{30A9A064-3EB2-3743-9EF0-E9BD5594CCD2}" dt="2020-10-25T19:10:43.815" v="89" actId="26606"/>
          <ac:spMkLst>
            <pc:docMk/>
            <pc:sldMk cId="0" sldId="289"/>
            <ac:spMk id="629" creationId="{284781B9-12CB-45C3-907A-9ED93FF72C65}"/>
          </ac:spMkLst>
        </pc:spChg>
        <pc:spChg chg="add del">
          <ac:chgData name="Mikołaj Leszczuk" userId="f51ff640-68ca-4f5b-81f1-7b807841f46e" providerId="ADAL" clId="{30A9A064-3EB2-3743-9EF0-E9BD5594CCD2}" dt="2020-10-25T19:10:43.815" v="89" actId="26606"/>
          <ac:spMkLst>
            <pc:docMk/>
            <pc:sldMk cId="0" sldId="289"/>
            <ac:spMk id="630" creationId="{55D4142C-5077-457F-A6AD-3FECFDB39685}"/>
          </ac:spMkLst>
        </pc:spChg>
        <pc:spChg chg="add del">
          <ac:chgData name="Mikołaj Leszczuk" userId="f51ff640-68ca-4f5b-81f1-7b807841f46e" providerId="ADAL" clId="{30A9A064-3EB2-3743-9EF0-E9BD5594CCD2}" dt="2020-10-25T19:10:43.815" v="89" actId="26606"/>
          <ac:spMkLst>
            <pc:docMk/>
            <pc:sldMk cId="0" sldId="289"/>
            <ac:spMk id="631" creationId="{7A5F0580-5EE9-419F-96EE-B6529EF6E7D0}"/>
          </ac:spMkLst>
        </pc:spChg>
        <pc:spChg chg="add del">
          <ac:chgData name="Mikołaj Leszczuk" userId="f51ff640-68ca-4f5b-81f1-7b807841f46e" providerId="ADAL" clId="{30A9A064-3EB2-3743-9EF0-E9BD5594CCD2}" dt="2020-10-25T19:10:47.333" v="91" actId="26606"/>
          <ac:spMkLst>
            <pc:docMk/>
            <pc:sldMk cId="0" sldId="289"/>
            <ac:spMk id="632" creationId="{3CD9DF72-87A3-404E-A828-84CBF11A8303}"/>
          </ac:spMkLst>
        </pc:spChg>
        <pc:spChg chg="add del">
          <ac:chgData name="Mikołaj Leszczuk" userId="f51ff640-68ca-4f5b-81f1-7b807841f46e" providerId="ADAL" clId="{30A9A064-3EB2-3743-9EF0-E9BD5594CCD2}" dt="2020-10-25T19:11:38.257" v="102" actId="26606"/>
          <ac:spMkLst>
            <pc:docMk/>
            <pc:sldMk cId="0" sldId="289"/>
            <ac:spMk id="634" creationId="{F4C0B10B-D2C4-4A54-AFAD-3D27DF88BB37}"/>
          </ac:spMkLst>
        </pc:spChg>
        <pc:spChg chg="add del">
          <ac:chgData name="Mikołaj Leszczuk" userId="f51ff640-68ca-4f5b-81f1-7b807841f46e" providerId="ADAL" clId="{30A9A064-3EB2-3743-9EF0-E9BD5594CCD2}" dt="2020-10-25T19:11:33.624" v="99" actId="26606"/>
          <ac:spMkLst>
            <pc:docMk/>
            <pc:sldMk cId="0" sldId="289"/>
            <ac:spMk id="637" creationId="{201CC55D-ED54-4C5C-95E6-10947BD1103B}"/>
          </ac:spMkLst>
        </pc:spChg>
        <pc:spChg chg="add del">
          <ac:chgData name="Mikołaj Leszczuk" userId="f51ff640-68ca-4f5b-81f1-7b807841f46e" providerId="ADAL" clId="{30A9A064-3EB2-3743-9EF0-E9BD5594CCD2}" dt="2020-10-25T19:11:33.624" v="99" actId="26606"/>
          <ac:spMkLst>
            <pc:docMk/>
            <pc:sldMk cId="0" sldId="289"/>
            <ac:spMk id="641" creationId="{3873B707-463F-40B0-8227-E8CC6C67EB25}"/>
          </ac:spMkLst>
        </pc:spChg>
        <pc:spChg chg="add del">
          <ac:chgData name="Mikołaj Leszczuk" userId="f51ff640-68ca-4f5b-81f1-7b807841f46e" providerId="ADAL" clId="{30A9A064-3EB2-3743-9EF0-E9BD5594CCD2}" dt="2020-10-25T19:11:37.976" v="101" actId="26606"/>
          <ac:spMkLst>
            <pc:docMk/>
            <pc:sldMk cId="0" sldId="289"/>
            <ac:spMk id="643" creationId="{AC5782D3-6CED-43A7-BE35-09C48F8091FB}"/>
          </ac:spMkLst>
        </pc:spChg>
        <pc:spChg chg="add del">
          <ac:chgData name="Mikołaj Leszczuk" userId="f51ff640-68ca-4f5b-81f1-7b807841f46e" providerId="ADAL" clId="{30A9A064-3EB2-3743-9EF0-E9BD5594CCD2}" dt="2020-10-25T19:11:37.976" v="101" actId="26606"/>
          <ac:spMkLst>
            <pc:docMk/>
            <pc:sldMk cId="0" sldId="289"/>
            <ac:spMk id="644" creationId="{6721F593-ECD2-4B5B-AAE4-0866A4CDC970}"/>
          </ac:spMkLst>
        </pc:spChg>
        <pc:spChg chg="add del">
          <ac:chgData name="Mikołaj Leszczuk" userId="f51ff640-68ca-4f5b-81f1-7b807841f46e" providerId="ADAL" clId="{30A9A064-3EB2-3743-9EF0-E9BD5594CCD2}" dt="2020-10-25T19:11:37.976" v="101" actId="26606"/>
          <ac:spMkLst>
            <pc:docMk/>
            <pc:sldMk cId="0" sldId="289"/>
            <ac:spMk id="645" creationId="{4652D57C-331F-43B8-9C07-69FBA9C0279E}"/>
          </ac:spMkLst>
        </pc:spChg>
        <pc:spChg chg="add">
          <ac:chgData name="Mikołaj Leszczuk" userId="f51ff640-68ca-4f5b-81f1-7b807841f46e" providerId="ADAL" clId="{30A9A064-3EB2-3743-9EF0-E9BD5594CCD2}" dt="2020-10-25T19:11:38.257" v="102" actId="26606"/>
          <ac:spMkLst>
            <pc:docMk/>
            <pc:sldMk cId="0" sldId="289"/>
            <ac:spMk id="647" creationId="{70DFA0FD-AB28-4B25-B870-4D2BBC35BA1D}"/>
          </ac:spMkLst>
        </pc:spChg>
        <pc:grpChg chg="add del">
          <ac:chgData name="Mikołaj Leszczuk" userId="f51ff640-68ca-4f5b-81f1-7b807841f46e" providerId="ADAL" clId="{30A9A064-3EB2-3743-9EF0-E9BD5594CCD2}" dt="2020-10-25T19:10:34.311" v="87" actId="26606"/>
          <ac:grpSpMkLst>
            <pc:docMk/>
            <pc:sldMk cId="0" sldId="289"/>
            <ac:grpSpMk id="121" creationId="{B6BADB90-C74B-40D6-86DC-503F65FCE8DC}"/>
          </ac:grpSpMkLst>
        </pc:grpChg>
        <pc:grpChg chg="add del">
          <ac:chgData name="Mikołaj Leszczuk" userId="f51ff640-68ca-4f5b-81f1-7b807841f46e" providerId="ADAL" clId="{30A9A064-3EB2-3743-9EF0-E9BD5594CCD2}" dt="2020-10-25T19:11:29.042" v="97" actId="26606"/>
          <ac:grpSpMkLst>
            <pc:docMk/>
            <pc:sldMk cId="0" sldId="289"/>
            <ac:grpSpMk id="257" creationId="{CB343D17-9934-455E-B326-2F39206BA44A}"/>
          </ac:grpSpMkLst>
        </pc:grpChg>
        <pc:grpChg chg="add del">
          <ac:chgData name="Mikołaj Leszczuk" userId="f51ff640-68ca-4f5b-81f1-7b807841f46e" providerId="ADAL" clId="{30A9A064-3EB2-3743-9EF0-E9BD5594CCD2}" dt="2020-10-25T19:11:38.257" v="102" actId="26606"/>
          <ac:grpSpMkLst>
            <pc:docMk/>
            <pc:sldMk cId="0" sldId="289"/>
            <ac:grpSpMk id="635" creationId="{B6BADB90-C74B-40D6-86DC-503F65FCE8DC}"/>
          </ac:grpSpMkLst>
        </pc:grpChg>
        <pc:grpChg chg="add del">
          <ac:chgData name="Mikołaj Leszczuk" userId="f51ff640-68ca-4f5b-81f1-7b807841f46e" providerId="ADAL" clId="{30A9A064-3EB2-3743-9EF0-E9BD5594CCD2}" dt="2020-10-25T19:11:33.624" v="99" actId="26606"/>
          <ac:grpSpMkLst>
            <pc:docMk/>
            <pc:sldMk cId="0" sldId="289"/>
            <ac:grpSpMk id="638" creationId="{1DE889C7-FAD6-4397-98E2-05D503484459}"/>
          </ac:grpSpMkLst>
        </pc:grpChg>
        <pc:grpChg chg="add">
          <ac:chgData name="Mikołaj Leszczuk" userId="f51ff640-68ca-4f5b-81f1-7b807841f46e" providerId="ADAL" clId="{30A9A064-3EB2-3743-9EF0-E9BD5594CCD2}" dt="2020-10-25T19:11:38.257" v="102" actId="26606"/>
          <ac:grpSpMkLst>
            <pc:docMk/>
            <pc:sldMk cId="0" sldId="289"/>
            <ac:grpSpMk id="648" creationId="{0D628DFB-9CD1-4E2B-8B44-9FDF7E80F6D9}"/>
          </ac:grpSpMkLst>
        </pc:grpChg>
        <pc:picChg chg="mod ord">
          <ac:chgData name="Mikołaj Leszczuk" userId="f51ff640-68ca-4f5b-81f1-7b807841f46e" providerId="ADAL" clId="{30A9A064-3EB2-3743-9EF0-E9BD5594CCD2}" dt="2020-10-25T19:11:38.257" v="102" actId="26606"/>
          <ac:picMkLst>
            <pc:docMk/>
            <pc:sldMk cId="0" sldId="289"/>
            <ac:picMk id="626" creationId="{00000000-0000-0000-0000-000000000000}"/>
          </ac:picMkLst>
        </pc:picChg>
        <pc:cxnChg chg="add del">
          <ac:chgData name="Mikołaj Leszczuk" userId="f51ff640-68ca-4f5b-81f1-7b807841f46e" providerId="ADAL" clId="{30A9A064-3EB2-3743-9EF0-E9BD5594CCD2}" dt="2020-10-25T19:10:47.333" v="91" actId="26606"/>
          <ac:cxnSpMkLst>
            <pc:docMk/>
            <pc:sldMk cId="0" sldId="289"/>
            <ac:cxnSpMk id="633" creationId="{20E3A342-4D61-4E3F-AF90-1AB42AEB96CC}"/>
          </ac:cxnSpMkLst>
        </pc:cxnChg>
      </pc:sldChg>
      <pc:sldChg chg="addSp delSp modSp mod setBg">
        <pc:chgData name="Mikołaj Leszczuk" userId="f51ff640-68ca-4f5b-81f1-7b807841f46e" providerId="ADAL" clId="{30A9A064-3EB2-3743-9EF0-E9BD5594CCD2}" dt="2020-10-25T19:11:17.801" v="95" actId="26606"/>
        <pc:sldMkLst>
          <pc:docMk/>
          <pc:sldMk cId="0" sldId="290"/>
        </pc:sldMkLst>
        <pc:spChg chg="add del">
          <ac:chgData name="Mikołaj Leszczuk" userId="f51ff640-68ca-4f5b-81f1-7b807841f46e" providerId="ADAL" clId="{30A9A064-3EB2-3743-9EF0-E9BD5594CCD2}" dt="2020-10-25T19:11:13.641" v="94" actId="26606"/>
          <ac:spMkLst>
            <pc:docMk/>
            <pc:sldMk cId="0" sldId="290"/>
            <ac:spMk id="127" creationId="{C5E1D13B-3A3C-462E-A6FF-A3D5A3881F31}"/>
          </ac:spMkLst>
        </pc:spChg>
        <pc:spChg chg="add del">
          <ac:chgData name="Mikołaj Leszczuk" userId="f51ff640-68ca-4f5b-81f1-7b807841f46e" providerId="ADAL" clId="{30A9A064-3EB2-3743-9EF0-E9BD5594CCD2}" dt="2020-10-25T19:11:13.641" v="94" actId="26606"/>
          <ac:spMkLst>
            <pc:docMk/>
            <pc:sldMk cId="0" sldId="290"/>
            <ac:spMk id="129" creationId="{B82AB0A7-5ADB-43AA-A85D-9EB9D8BC09DC}"/>
          </ac:spMkLst>
        </pc:spChg>
        <pc:spChg chg="add del">
          <ac:chgData name="Mikołaj Leszczuk" userId="f51ff640-68ca-4f5b-81f1-7b807841f46e" providerId="ADAL" clId="{30A9A064-3EB2-3743-9EF0-E9BD5594CCD2}" dt="2020-10-25T19:11:13.641" v="94" actId="26606"/>
          <ac:spMkLst>
            <pc:docMk/>
            <pc:sldMk cId="0" sldId="290"/>
            <ac:spMk id="257" creationId="{94214E17-97F3-4B04-AAE9-03BA148AE969}"/>
          </ac:spMkLst>
        </pc:spChg>
        <pc:spChg chg="add del">
          <ac:chgData name="Mikołaj Leszczuk" userId="f51ff640-68ca-4f5b-81f1-7b807841f46e" providerId="ADAL" clId="{30A9A064-3EB2-3743-9EF0-E9BD5594CCD2}" dt="2020-10-25T19:11:13.641" v="94" actId="26606"/>
          <ac:spMkLst>
            <pc:docMk/>
            <pc:sldMk cId="0" sldId="290"/>
            <ac:spMk id="259" creationId="{EC9D92EA-1FC7-47BC-8749-59CAF27E94C9}"/>
          </ac:spMkLst>
        </pc:spChg>
        <pc:spChg chg="mod">
          <ac:chgData name="Mikołaj Leszczuk" userId="f51ff640-68ca-4f5b-81f1-7b807841f46e" providerId="ADAL" clId="{30A9A064-3EB2-3743-9EF0-E9BD5594CCD2}" dt="2020-10-25T19:11:17.801" v="95" actId="26606"/>
          <ac:spMkLst>
            <pc:docMk/>
            <pc:sldMk cId="0" sldId="290"/>
            <ac:spMk id="631" creationId="{00000000-0000-0000-0000-000000000000}"/>
          </ac:spMkLst>
        </pc:spChg>
        <pc:spChg chg="mod">
          <ac:chgData name="Mikołaj Leszczuk" userId="f51ff640-68ca-4f5b-81f1-7b807841f46e" providerId="ADAL" clId="{30A9A064-3EB2-3743-9EF0-E9BD5594CCD2}" dt="2020-10-25T19:11:17.801" v="95" actId="26606"/>
          <ac:spMkLst>
            <pc:docMk/>
            <pc:sldMk cId="0" sldId="290"/>
            <ac:spMk id="632" creationId="{00000000-0000-0000-0000-000000000000}"/>
          </ac:spMkLst>
        </pc:spChg>
        <pc:spChg chg="mod ord">
          <ac:chgData name="Mikołaj Leszczuk" userId="f51ff640-68ca-4f5b-81f1-7b807841f46e" providerId="ADAL" clId="{30A9A064-3EB2-3743-9EF0-E9BD5594CCD2}" dt="2020-10-25T19:11:17.801" v="95" actId="26606"/>
          <ac:spMkLst>
            <pc:docMk/>
            <pc:sldMk cId="0" sldId="290"/>
            <ac:spMk id="633" creationId="{00000000-0000-0000-0000-000000000000}"/>
          </ac:spMkLst>
        </pc:spChg>
        <pc:spChg chg="add">
          <ac:chgData name="Mikołaj Leszczuk" userId="f51ff640-68ca-4f5b-81f1-7b807841f46e" providerId="ADAL" clId="{30A9A064-3EB2-3743-9EF0-E9BD5594CCD2}" dt="2020-10-25T19:11:17.801" v="95" actId="26606"/>
          <ac:spMkLst>
            <pc:docMk/>
            <pc:sldMk cId="0" sldId="290"/>
            <ac:spMk id="636" creationId="{911A6C77-6109-4F77-975B-C375615A557E}"/>
          </ac:spMkLst>
        </pc:spChg>
        <pc:grpChg chg="add">
          <ac:chgData name="Mikołaj Leszczuk" userId="f51ff640-68ca-4f5b-81f1-7b807841f46e" providerId="ADAL" clId="{30A9A064-3EB2-3743-9EF0-E9BD5594CCD2}" dt="2020-10-25T19:11:17.801" v="95" actId="26606"/>
          <ac:grpSpMkLst>
            <pc:docMk/>
            <pc:sldMk cId="0" sldId="290"/>
            <ac:grpSpMk id="637" creationId="{CB343D17-9934-455E-B326-2F39206BA44A}"/>
          </ac:grpSpMkLst>
        </pc:grpChg>
        <pc:picChg chg="mod ord">
          <ac:chgData name="Mikołaj Leszczuk" userId="f51ff640-68ca-4f5b-81f1-7b807841f46e" providerId="ADAL" clId="{30A9A064-3EB2-3743-9EF0-E9BD5594CCD2}" dt="2020-10-25T19:11:17.801" v="95" actId="26606"/>
          <ac:picMkLst>
            <pc:docMk/>
            <pc:sldMk cId="0" sldId="290"/>
            <ac:picMk id="634" creationId="{00000000-0000-0000-0000-00000000000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0FC847-98C1-4BC7-9C71-D8D1A9AE481D}" type="doc">
      <dgm:prSet loTypeId="urn:microsoft.com/office/officeart/2018/5/layout/Centered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FCB0BFB6-2889-4222-B35F-BA097C5828BB}">
      <dgm:prSet/>
      <dgm:spPr/>
      <dgm:t>
        <a:bodyPr/>
        <a:lstStyle/>
        <a:p>
          <a:pPr>
            <a:lnSpc>
              <a:spcPct val="100000"/>
            </a:lnSpc>
            <a:defRPr b="1"/>
          </a:pPr>
          <a:r>
            <a:rPr lang="en-US"/>
            <a:t>User opinion = final score</a:t>
          </a:r>
        </a:p>
      </dgm:t>
    </dgm:pt>
    <dgm:pt modelId="{D60307D6-4750-4723-A752-D618FF11921A}" type="parTrans" cxnId="{56181CAC-E83B-42A9-B4B3-7FEDB62D2631}">
      <dgm:prSet/>
      <dgm:spPr/>
      <dgm:t>
        <a:bodyPr/>
        <a:lstStyle/>
        <a:p>
          <a:endParaRPr lang="en-US"/>
        </a:p>
      </dgm:t>
    </dgm:pt>
    <dgm:pt modelId="{AE4B9DE8-9BDB-4328-92C1-31B64941181D}" type="sibTrans" cxnId="{56181CAC-E83B-42A9-B4B3-7FEDB62D2631}">
      <dgm:prSet/>
      <dgm:spPr/>
      <dgm:t>
        <a:bodyPr/>
        <a:lstStyle/>
        <a:p>
          <a:endParaRPr lang="en-US"/>
        </a:p>
      </dgm:t>
    </dgm:pt>
    <dgm:pt modelId="{8F32FD4F-B3A2-4D77-BFC8-7F6145013D7A}">
      <dgm:prSet/>
      <dgm:spPr/>
      <dgm:t>
        <a:bodyPr/>
        <a:lstStyle/>
        <a:p>
          <a:pPr>
            <a:lnSpc>
              <a:spcPct val="100000"/>
            </a:lnSpc>
            <a:defRPr b="1"/>
          </a:pPr>
          <a:r>
            <a:rPr lang="en-US"/>
            <a:t>Asking users about quality while using service - difficult or impossible</a:t>
          </a:r>
        </a:p>
      </dgm:t>
    </dgm:pt>
    <dgm:pt modelId="{F90FA824-3B4B-41BE-A515-2D4D5780CE2D}" type="parTrans" cxnId="{1E8440B9-D9C6-4CA2-96D6-0E97860FB886}">
      <dgm:prSet/>
      <dgm:spPr/>
      <dgm:t>
        <a:bodyPr/>
        <a:lstStyle/>
        <a:p>
          <a:endParaRPr lang="en-US"/>
        </a:p>
      </dgm:t>
    </dgm:pt>
    <dgm:pt modelId="{51557E05-F7DF-456B-8AF2-A3568E5EC89B}" type="sibTrans" cxnId="{1E8440B9-D9C6-4CA2-96D6-0E97860FB886}">
      <dgm:prSet/>
      <dgm:spPr/>
      <dgm:t>
        <a:bodyPr/>
        <a:lstStyle/>
        <a:p>
          <a:endParaRPr lang="en-US"/>
        </a:p>
      </dgm:t>
    </dgm:pt>
    <dgm:pt modelId="{27930022-5AAF-48C0-93F4-E92B02C1C718}">
      <dgm:prSet/>
      <dgm:spPr/>
      <dgm:t>
        <a:bodyPr/>
        <a:lstStyle/>
        <a:p>
          <a:pPr>
            <a:lnSpc>
              <a:spcPct val="100000"/>
            </a:lnSpc>
            <a:defRPr b="1"/>
          </a:pPr>
          <a:r>
            <a:rPr lang="en-US" dirty="0"/>
            <a:t>Subjective experiment - often best option to collect users' opinions </a:t>
          </a:r>
        </a:p>
      </dgm:t>
    </dgm:pt>
    <dgm:pt modelId="{C63A0C7A-FE34-4F8A-9124-9B4CBDC39D92}" type="parTrans" cxnId="{1D6D8CE2-B10B-4E70-A26B-02F14617AEFF}">
      <dgm:prSet/>
      <dgm:spPr/>
      <dgm:t>
        <a:bodyPr/>
        <a:lstStyle/>
        <a:p>
          <a:endParaRPr lang="en-US"/>
        </a:p>
      </dgm:t>
    </dgm:pt>
    <dgm:pt modelId="{9E2C62C6-1D5E-4AF1-8B67-57B8CFDDF85C}" type="sibTrans" cxnId="{1D6D8CE2-B10B-4E70-A26B-02F14617AEFF}">
      <dgm:prSet/>
      <dgm:spPr/>
      <dgm:t>
        <a:bodyPr/>
        <a:lstStyle/>
        <a:p>
          <a:endParaRPr lang="en-US"/>
        </a:p>
      </dgm:t>
    </dgm:pt>
    <dgm:pt modelId="{150602DE-AD36-43C3-B111-1AA08874079C}">
      <dgm:prSet/>
      <dgm:spPr/>
      <dgm:t>
        <a:bodyPr/>
        <a:lstStyle/>
        <a:p>
          <a:pPr>
            <a:lnSpc>
              <a:spcPct val="100000"/>
            </a:lnSpc>
          </a:pPr>
          <a:r>
            <a:rPr lang="en-US"/>
            <a:t>Controlling distortions </a:t>
          </a:r>
        </a:p>
      </dgm:t>
    </dgm:pt>
    <dgm:pt modelId="{A14791A7-6403-4899-B8DF-C7BACFFB894C}" type="parTrans" cxnId="{302DFE10-AC1B-4B33-ACB9-67DC573F210F}">
      <dgm:prSet/>
      <dgm:spPr/>
      <dgm:t>
        <a:bodyPr/>
        <a:lstStyle/>
        <a:p>
          <a:endParaRPr lang="en-US"/>
        </a:p>
      </dgm:t>
    </dgm:pt>
    <dgm:pt modelId="{D4E0ABF3-ED37-48BC-8626-3297957EC868}" type="sibTrans" cxnId="{302DFE10-AC1B-4B33-ACB9-67DC573F210F}">
      <dgm:prSet/>
      <dgm:spPr/>
      <dgm:t>
        <a:bodyPr/>
        <a:lstStyle/>
        <a:p>
          <a:endParaRPr lang="en-US"/>
        </a:p>
      </dgm:t>
    </dgm:pt>
    <dgm:pt modelId="{22BB9DFA-B934-44BD-9445-29B338E3CE7E}">
      <dgm:prSet/>
      <dgm:spPr/>
      <dgm:t>
        <a:bodyPr/>
        <a:lstStyle/>
        <a:p>
          <a:pPr>
            <a:lnSpc>
              <a:spcPct val="100000"/>
            </a:lnSpc>
          </a:pPr>
          <a:r>
            <a:rPr lang="en-US"/>
            <a:t>Controlling use case </a:t>
          </a:r>
        </a:p>
      </dgm:t>
    </dgm:pt>
    <dgm:pt modelId="{427F2585-C5C3-4BE7-BD06-C6DECF966944}" type="parTrans" cxnId="{16D09D47-4236-40EB-A4AD-8508D8296CF6}">
      <dgm:prSet/>
      <dgm:spPr/>
      <dgm:t>
        <a:bodyPr/>
        <a:lstStyle/>
        <a:p>
          <a:endParaRPr lang="en-US"/>
        </a:p>
      </dgm:t>
    </dgm:pt>
    <dgm:pt modelId="{8D45ECD3-25CC-4BDD-ADE7-78943A3B842B}" type="sibTrans" cxnId="{16D09D47-4236-40EB-A4AD-8508D8296CF6}">
      <dgm:prSet/>
      <dgm:spPr/>
      <dgm:t>
        <a:bodyPr/>
        <a:lstStyle/>
        <a:p>
          <a:endParaRPr lang="en-US"/>
        </a:p>
      </dgm:t>
    </dgm:pt>
    <dgm:pt modelId="{85706EE3-DAFD-4108-9685-2F49BEAD6853}" type="pres">
      <dgm:prSet presAssocID="{B30FC847-98C1-4BC7-9C71-D8D1A9AE481D}" presName="root" presStyleCnt="0">
        <dgm:presLayoutVars>
          <dgm:dir/>
          <dgm:resizeHandles val="exact"/>
        </dgm:presLayoutVars>
      </dgm:prSet>
      <dgm:spPr/>
    </dgm:pt>
    <dgm:pt modelId="{F2BB8941-A445-4BF2-B276-2AA72D06DFE2}" type="pres">
      <dgm:prSet presAssocID="{FCB0BFB6-2889-4222-B35F-BA097C5828BB}" presName="compNode" presStyleCnt="0"/>
      <dgm:spPr/>
    </dgm:pt>
    <dgm:pt modelId="{A4C66D0C-7319-454A-B674-7FC10C347E91}" type="pres">
      <dgm:prSet presAssocID="{FCB0BFB6-2889-4222-B35F-BA097C5828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F536223F-3B12-48A6-954B-02EC5E4CDD6A}" type="pres">
      <dgm:prSet presAssocID="{FCB0BFB6-2889-4222-B35F-BA097C5828BB}" presName="iconSpace" presStyleCnt="0"/>
      <dgm:spPr/>
    </dgm:pt>
    <dgm:pt modelId="{8FD5D0B8-B483-4D82-842E-C22EBE76324C}" type="pres">
      <dgm:prSet presAssocID="{FCB0BFB6-2889-4222-B35F-BA097C5828BB}" presName="parTx" presStyleLbl="revTx" presStyleIdx="0" presStyleCnt="6">
        <dgm:presLayoutVars>
          <dgm:chMax val="0"/>
          <dgm:chPref val="0"/>
        </dgm:presLayoutVars>
      </dgm:prSet>
      <dgm:spPr/>
    </dgm:pt>
    <dgm:pt modelId="{B043A464-0113-4CEA-8FEC-A80C97B77B0B}" type="pres">
      <dgm:prSet presAssocID="{FCB0BFB6-2889-4222-B35F-BA097C5828BB}" presName="txSpace" presStyleCnt="0"/>
      <dgm:spPr/>
    </dgm:pt>
    <dgm:pt modelId="{EFCFDE72-4ECD-4AC8-BD8A-4A14702954C1}" type="pres">
      <dgm:prSet presAssocID="{FCB0BFB6-2889-4222-B35F-BA097C5828BB}" presName="desTx" presStyleLbl="revTx" presStyleIdx="1" presStyleCnt="6">
        <dgm:presLayoutVars/>
      </dgm:prSet>
      <dgm:spPr/>
    </dgm:pt>
    <dgm:pt modelId="{9A141C02-0781-46B3-AF11-F5FDF13B5A60}" type="pres">
      <dgm:prSet presAssocID="{AE4B9DE8-9BDB-4328-92C1-31B64941181D}" presName="sibTrans" presStyleCnt="0"/>
      <dgm:spPr/>
    </dgm:pt>
    <dgm:pt modelId="{473762B8-10C9-45DD-9CCD-C02651F6EF15}" type="pres">
      <dgm:prSet presAssocID="{8F32FD4F-B3A2-4D77-BFC8-7F6145013D7A}" presName="compNode" presStyleCnt="0"/>
      <dgm:spPr/>
    </dgm:pt>
    <dgm:pt modelId="{3A325758-E5C5-41AD-8E8C-4A3BB979691E}" type="pres">
      <dgm:prSet presAssocID="{8F32FD4F-B3A2-4D77-BFC8-7F6145013D7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9B88708E-EB10-4C73-BC6E-C59CD97A4620}" type="pres">
      <dgm:prSet presAssocID="{8F32FD4F-B3A2-4D77-BFC8-7F6145013D7A}" presName="iconSpace" presStyleCnt="0"/>
      <dgm:spPr/>
    </dgm:pt>
    <dgm:pt modelId="{FFADECF8-1817-4EA6-B279-A6882BB745EE}" type="pres">
      <dgm:prSet presAssocID="{8F32FD4F-B3A2-4D77-BFC8-7F6145013D7A}" presName="parTx" presStyleLbl="revTx" presStyleIdx="2" presStyleCnt="6">
        <dgm:presLayoutVars>
          <dgm:chMax val="0"/>
          <dgm:chPref val="0"/>
        </dgm:presLayoutVars>
      </dgm:prSet>
      <dgm:spPr/>
    </dgm:pt>
    <dgm:pt modelId="{3B02E887-EAE9-404F-BC26-A668ABDF66CB}" type="pres">
      <dgm:prSet presAssocID="{8F32FD4F-B3A2-4D77-BFC8-7F6145013D7A}" presName="txSpace" presStyleCnt="0"/>
      <dgm:spPr/>
    </dgm:pt>
    <dgm:pt modelId="{2444350E-88EE-47F7-A1E4-FC8617D726D7}" type="pres">
      <dgm:prSet presAssocID="{8F32FD4F-B3A2-4D77-BFC8-7F6145013D7A}" presName="desTx" presStyleLbl="revTx" presStyleIdx="3" presStyleCnt="6">
        <dgm:presLayoutVars/>
      </dgm:prSet>
      <dgm:spPr/>
    </dgm:pt>
    <dgm:pt modelId="{F6967F53-A8F3-4862-BFFE-A0AD8A0C2F48}" type="pres">
      <dgm:prSet presAssocID="{51557E05-F7DF-456B-8AF2-A3568E5EC89B}" presName="sibTrans" presStyleCnt="0"/>
      <dgm:spPr/>
    </dgm:pt>
    <dgm:pt modelId="{5813EB69-839A-42D2-BE15-636278949E43}" type="pres">
      <dgm:prSet presAssocID="{27930022-5AAF-48C0-93F4-E92B02C1C718}" presName="compNode" presStyleCnt="0"/>
      <dgm:spPr/>
    </dgm:pt>
    <dgm:pt modelId="{4815F989-4AD2-4F1C-ABCB-63BA1CE521E3}" type="pres">
      <dgm:prSet presAssocID="{27930022-5AAF-48C0-93F4-E92B02C1C71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D4B08D48-8AB5-4F1A-B517-EF40079C6D79}" type="pres">
      <dgm:prSet presAssocID="{27930022-5AAF-48C0-93F4-E92B02C1C718}" presName="iconSpace" presStyleCnt="0"/>
      <dgm:spPr/>
    </dgm:pt>
    <dgm:pt modelId="{53E3E30B-765E-4064-8662-34AD9C82D8A1}" type="pres">
      <dgm:prSet presAssocID="{27930022-5AAF-48C0-93F4-E92B02C1C718}" presName="parTx" presStyleLbl="revTx" presStyleIdx="4" presStyleCnt="6">
        <dgm:presLayoutVars>
          <dgm:chMax val="0"/>
          <dgm:chPref val="0"/>
        </dgm:presLayoutVars>
      </dgm:prSet>
      <dgm:spPr/>
    </dgm:pt>
    <dgm:pt modelId="{B60C36F4-31B4-47C1-990D-DBD7E656F071}" type="pres">
      <dgm:prSet presAssocID="{27930022-5AAF-48C0-93F4-E92B02C1C718}" presName="txSpace" presStyleCnt="0"/>
      <dgm:spPr/>
    </dgm:pt>
    <dgm:pt modelId="{1F9480F6-099B-44A1-A025-716097B71A7B}" type="pres">
      <dgm:prSet presAssocID="{27930022-5AAF-48C0-93F4-E92B02C1C718}" presName="desTx" presStyleLbl="revTx" presStyleIdx="5" presStyleCnt="6">
        <dgm:presLayoutVars/>
      </dgm:prSet>
      <dgm:spPr/>
    </dgm:pt>
  </dgm:ptLst>
  <dgm:cxnLst>
    <dgm:cxn modelId="{302DFE10-AC1B-4B33-ACB9-67DC573F210F}" srcId="{27930022-5AAF-48C0-93F4-E92B02C1C718}" destId="{150602DE-AD36-43C3-B111-1AA08874079C}" srcOrd="0" destOrd="0" parTransId="{A14791A7-6403-4899-B8DF-C7BACFFB894C}" sibTransId="{D4E0ABF3-ED37-48BC-8626-3297957EC868}"/>
    <dgm:cxn modelId="{25F6E73F-7939-C544-A4E9-F2134AF4C59D}" type="presOf" srcId="{FCB0BFB6-2889-4222-B35F-BA097C5828BB}" destId="{8FD5D0B8-B483-4D82-842E-C22EBE76324C}" srcOrd="0" destOrd="0" presId="urn:microsoft.com/office/officeart/2018/5/layout/CenteredIconLabelDescriptionList"/>
    <dgm:cxn modelId="{16D09D47-4236-40EB-A4AD-8508D8296CF6}" srcId="{27930022-5AAF-48C0-93F4-E92B02C1C718}" destId="{22BB9DFA-B934-44BD-9445-29B338E3CE7E}" srcOrd="1" destOrd="0" parTransId="{427F2585-C5C3-4BE7-BD06-C6DECF966944}" sibTransId="{8D45ECD3-25CC-4BDD-ADE7-78943A3B842B}"/>
    <dgm:cxn modelId="{34AEF672-3970-2945-847D-D489C9BBF374}" type="presOf" srcId="{27930022-5AAF-48C0-93F4-E92B02C1C718}" destId="{53E3E30B-765E-4064-8662-34AD9C82D8A1}" srcOrd="0" destOrd="0" presId="urn:microsoft.com/office/officeart/2018/5/layout/CenteredIconLabelDescriptionList"/>
    <dgm:cxn modelId="{E4C01C80-752A-2643-AD33-27B9A32940F3}" type="presOf" srcId="{22BB9DFA-B934-44BD-9445-29B338E3CE7E}" destId="{1F9480F6-099B-44A1-A025-716097B71A7B}" srcOrd="0" destOrd="1" presId="urn:microsoft.com/office/officeart/2018/5/layout/CenteredIconLabelDescriptionList"/>
    <dgm:cxn modelId="{A53CEC88-5D0F-D34C-B99A-335C36E1824E}" type="presOf" srcId="{150602DE-AD36-43C3-B111-1AA08874079C}" destId="{1F9480F6-099B-44A1-A025-716097B71A7B}" srcOrd="0" destOrd="0" presId="urn:microsoft.com/office/officeart/2018/5/layout/CenteredIconLabelDescriptionList"/>
    <dgm:cxn modelId="{56181CAC-E83B-42A9-B4B3-7FEDB62D2631}" srcId="{B30FC847-98C1-4BC7-9C71-D8D1A9AE481D}" destId="{FCB0BFB6-2889-4222-B35F-BA097C5828BB}" srcOrd="0" destOrd="0" parTransId="{D60307D6-4750-4723-A752-D618FF11921A}" sibTransId="{AE4B9DE8-9BDB-4328-92C1-31B64941181D}"/>
    <dgm:cxn modelId="{1E8440B9-D9C6-4CA2-96D6-0E97860FB886}" srcId="{B30FC847-98C1-4BC7-9C71-D8D1A9AE481D}" destId="{8F32FD4F-B3A2-4D77-BFC8-7F6145013D7A}" srcOrd="1" destOrd="0" parTransId="{F90FA824-3B4B-41BE-A515-2D4D5780CE2D}" sibTransId="{51557E05-F7DF-456B-8AF2-A3568E5EC89B}"/>
    <dgm:cxn modelId="{CFD9CCD3-62FA-F04D-B910-96A1CC2EC0AB}" type="presOf" srcId="{8F32FD4F-B3A2-4D77-BFC8-7F6145013D7A}" destId="{FFADECF8-1817-4EA6-B279-A6882BB745EE}" srcOrd="0" destOrd="0" presId="urn:microsoft.com/office/officeart/2018/5/layout/CenteredIconLabelDescriptionList"/>
    <dgm:cxn modelId="{44A701DE-301C-EC48-8340-21DE5785EB4A}" type="presOf" srcId="{B30FC847-98C1-4BC7-9C71-D8D1A9AE481D}" destId="{85706EE3-DAFD-4108-9685-2F49BEAD6853}" srcOrd="0" destOrd="0" presId="urn:microsoft.com/office/officeart/2018/5/layout/CenteredIconLabelDescriptionList"/>
    <dgm:cxn modelId="{1D6D8CE2-B10B-4E70-A26B-02F14617AEFF}" srcId="{B30FC847-98C1-4BC7-9C71-D8D1A9AE481D}" destId="{27930022-5AAF-48C0-93F4-E92B02C1C718}" srcOrd="2" destOrd="0" parTransId="{C63A0C7A-FE34-4F8A-9124-9B4CBDC39D92}" sibTransId="{9E2C62C6-1D5E-4AF1-8B67-57B8CFDDF85C}"/>
    <dgm:cxn modelId="{692F61B2-C403-BB47-A1C0-4E095D2FEFCB}" type="presParOf" srcId="{85706EE3-DAFD-4108-9685-2F49BEAD6853}" destId="{F2BB8941-A445-4BF2-B276-2AA72D06DFE2}" srcOrd="0" destOrd="0" presId="urn:microsoft.com/office/officeart/2018/5/layout/CenteredIconLabelDescriptionList"/>
    <dgm:cxn modelId="{8D1DE597-33CB-DF43-8955-DE1BEE46DF1F}" type="presParOf" srcId="{F2BB8941-A445-4BF2-B276-2AA72D06DFE2}" destId="{A4C66D0C-7319-454A-B674-7FC10C347E91}" srcOrd="0" destOrd="0" presId="urn:microsoft.com/office/officeart/2018/5/layout/CenteredIconLabelDescriptionList"/>
    <dgm:cxn modelId="{2F5E1C22-7D33-3640-B013-367D96EB2116}" type="presParOf" srcId="{F2BB8941-A445-4BF2-B276-2AA72D06DFE2}" destId="{F536223F-3B12-48A6-954B-02EC5E4CDD6A}" srcOrd="1" destOrd="0" presId="urn:microsoft.com/office/officeart/2018/5/layout/CenteredIconLabelDescriptionList"/>
    <dgm:cxn modelId="{4D1DD108-7D11-D84D-A190-FBA117A7FFCB}" type="presParOf" srcId="{F2BB8941-A445-4BF2-B276-2AA72D06DFE2}" destId="{8FD5D0B8-B483-4D82-842E-C22EBE76324C}" srcOrd="2" destOrd="0" presId="urn:microsoft.com/office/officeart/2018/5/layout/CenteredIconLabelDescriptionList"/>
    <dgm:cxn modelId="{747AF5DE-BA79-B34F-8AEF-43FD51AB04B2}" type="presParOf" srcId="{F2BB8941-A445-4BF2-B276-2AA72D06DFE2}" destId="{B043A464-0113-4CEA-8FEC-A80C97B77B0B}" srcOrd="3" destOrd="0" presId="urn:microsoft.com/office/officeart/2018/5/layout/CenteredIconLabelDescriptionList"/>
    <dgm:cxn modelId="{3157FA62-A03D-AE44-8A85-93F1F657DB03}" type="presParOf" srcId="{F2BB8941-A445-4BF2-B276-2AA72D06DFE2}" destId="{EFCFDE72-4ECD-4AC8-BD8A-4A14702954C1}" srcOrd="4" destOrd="0" presId="urn:microsoft.com/office/officeart/2018/5/layout/CenteredIconLabelDescriptionList"/>
    <dgm:cxn modelId="{DF160E11-7518-214B-B6DA-7C2050E74CF8}" type="presParOf" srcId="{85706EE3-DAFD-4108-9685-2F49BEAD6853}" destId="{9A141C02-0781-46B3-AF11-F5FDF13B5A60}" srcOrd="1" destOrd="0" presId="urn:microsoft.com/office/officeart/2018/5/layout/CenteredIconLabelDescriptionList"/>
    <dgm:cxn modelId="{30090835-FE8C-194D-88DA-D0AB3032D94F}" type="presParOf" srcId="{85706EE3-DAFD-4108-9685-2F49BEAD6853}" destId="{473762B8-10C9-45DD-9CCD-C02651F6EF15}" srcOrd="2" destOrd="0" presId="urn:microsoft.com/office/officeart/2018/5/layout/CenteredIconLabelDescriptionList"/>
    <dgm:cxn modelId="{294B0C0C-5097-B945-B5C1-70903861E2DE}" type="presParOf" srcId="{473762B8-10C9-45DD-9CCD-C02651F6EF15}" destId="{3A325758-E5C5-41AD-8E8C-4A3BB979691E}" srcOrd="0" destOrd="0" presId="urn:microsoft.com/office/officeart/2018/5/layout/CenteredIconLabelDescriptionList"/>
    <dgm:cxn modelId="{E5D6E57D-1A62-9F43-AB99-263F150E0C4F}" type="presParOf" srcId="{473762B8-10C9-45DD-9CCD-C02651F6EF15}" destId="{9B88708E-EB10-4C73-BC6E-C59CD97A4620}" srcOrd="1" destOrd="0" presId="urn:microsoft.com/office/officeart/2018/5/layout/CenteredIconLabelDescriptionList"/>
    <dgm:cxn modelId="{B635EF96-53D0-194A-A431-7600EE4DDED1}" type="presParOf" srcId="{473762B8-10C9-45DD-9CCD-C02651F6EF15}" destId="{FFADECF8-1817-4EA6-B279-A6882BB745EE}" srcOrd="2" destOrd="0" presId="urn:microsoft.com/office/officeart/2018/5/layout/CenteredIconLabelDescriptionList"/>
    <dgm:cxn modelId="{CDEC5DEB-1F92-8E4A-B9A1-DEE40E416B1D}" type="presParOf" srcId="{473762B8-10C9-45DD-9CCD-C02651F6EF15}" destId="{3B02E887-EAE9-404F-BC26-A668ABDF66CB}" srcOrd="3" destOrd="0" presId="urn:microsoft.com/office/officeart/2018/5/layout/CenteredIconLabelDescriptionList"/>
    <dgm:cxn modelId="{B5B338A7-5AFB-2443-8959-849C5F698B38}" type="presParOf" srcId="{473762B8-10C9-45DD-9CCD-C02651F6EF15}" destId="{2444350E-88EE-47F7-A1E4-FC8617D726D7}" srcOrd="4" destOrd="0" presId="urn:microsoft.com/office/officeart/2018/5/layout/CenteredIconLabelDescriptionList"/>
    <dgm:cxn modelId="{CFAEF995-9161-8B43-B641-1E6881DAEF6E}" type="presParOf" srcId="{85706EE3-DAFD-4108-9685-2F49BEAD6853}" destId="{F6967F53-A8F3-4862-BFFE-A0AD8A0C2F48}" srcOrd="3" destOrd="0" presId="urn:microsoft.com/office/officeart/2018/5/layout/CenteredIconLabelDescriptionList"/>
    <dgm:cxn modelId="{35BB0679-2BBB-D94C-8227-B4AD4C2B0EAB}" type="presParOf" srcId="{85706EE3-DAFD-4108-9685-2F49BEAD6853}" destId="{5813EB69-839A-42D2-BE15-636278949E43}" srcOrd="4" destOrd="0" presId="urn:microsoft.com/office/officeart/2018/5/layout/CenteredIconLabelDescriptionList"/>
    <dgm:cxn modelId="{825DCA6A-6D18-3F48-B15C-47FEEEB45121}" type="presParOf" srcId="{5813EB69-839A-42D2-BE15-636278949E43}" destId="{4815F989-4AD2-4F1C-ABCB-63BA1CE521E3}" srcOrd="0" destOrd="0" presId="urn:microsoft.com/office/officeart/2018/5/layout/CenteredIconLabelDescriptionList"/>
    <dgm:cxn modelId="{965C6C9C-6C6F-3A4C-B976-25754AF561CD}" type="presParOf" srcId="{5813EB69-839A-42D2-BE15-636278949E43}" destId="{D4B08D48-8AB5-4F1A-B517-EF40079C6D79}" srcOrd="1" destOrd="0" presId="urn:microsoft.com/office/officeart/2018/5/layout/CenteredIconLabelDescriptionList"/>
    <dgm:cxn modelId="{7A1420C4-AE1D-3841-876D-54AAEAED7EE5}" type="presParOf" srcId="{5813EB69-839A-42D2-BE15-636278949E43}" destId="{53E3E30B-765E-4064-8662-34AD9C82D8A1}" srcOrd="2" destOrd="0" presId="urn:microsoft.com/office/officeart/2018/5/layout/CenteredIconLabelDescriptionList"/>
    <dgm:cxn modelId="{0DD579AC-D555-594D-96B6-95B130372845}" type="presParOf" srcId="{5813EB69-839A-42D2-BE15-636278949E43}" destId="{B60C36F4-31B4-47C1-990D-DBD7E656F071}" srcOrd="3" destOrd="0" presId="urn:microsoft.com/office/officeart/2018/5/layout/CenteredIconLabelDescriptionList"/>
    <dgm:cxn modelId="{4C8AB04D-B14C-A04B-822B-34DDD7BE56FC}" type="presParOf" srcId="{5813EB69-839A-42D2-BE15-636278949E43}" destId="{1F9480F6-099B-44A1-A025-716097B71A7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AEB37C-F713-49DA-9611-054D33241C5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48AF2CF-9216-41D2-84E1-D8F13596E4D4}">
      <dgm:prSet/>
      <dgm:spPr/>
      <dgm:t>
        <a:bodyPr/>
        <a:lstStyle/>
        <a:p>
          <a:r>
            <a:rPr lang="en-US" b="0" i="0"/>
            <a:t>Subjects scoring whole experiment not just single sequence</a:t>
          </a:r>
          <a:endParaRPr lang="en-US"/>
        </a:p>
      </dgm:t>
    </dgm:pt>
    <dgm:pt modelId="{10291017-B96C-4222-9E92-7D9CC6585852}" type="parTrans" cxnId="{E9ADDC53-7C31-43F5-B16C-75D9E6BCE970}">
      <dgm:prSet/>
      <dgm:spPr/>
      <dgm:t>
        <a:bodyPr/>
        <a:lstStyle/>
        <a:p>
          <a:endParaRPr lang="en-US"/>
        </a:p>
      </dgm:t>
    </dgm:pt>
    <dgm:pt modelId="{47129E45-1300-4EC0-81F6-246E1D8DD26F}" type="sibTrans" cxnId="{E9ADDC53-7C31-43F5-B16C-75D9E6BCE970}">
      <dgm:prSet/>
      <dgm:spPr/>
      <dgm:t>
        <a:bodyPr/>
        <a:lstStyle/>
        <a:p>
          <a:endParaRPr lang="en-US"/>
        </a:p>
      </dgm:t>
    </dgm:pt>
    <dgm:pt modelId="{AE366D40-54AD-4214-A593-0C62ABACBA8D}">
      <dgm:prSet/>
      <dgm:spPr/>
      <dgm:t>
        <a:bodyPr/>
        <a:lstStyle/>
        <a:p>
          <a:r>
            <a:rPr lang="en-US" b="0" i="0"/>
            <a:t>Correct experiment needing careful preparation </a:t>
          </a:r>
          <a:endParaRPr lang="en-US"/>
        </a:p>
      </dgm:t>
    </dgm:pt>
    <dgm:pt modelId="{FC0B3324-FC8D-49B8-961B-A71FE812C257}" type="parTrans" cxnId="{11B88266-DE1C-4E83-A75F-72D1E827023D}">
      <dgm:prSet/>
      <dgm:spPr/>
      <dgm:t>
        <a:bodyPr/>
        <a:lstStyle/>
        <a:p>
          <a:endParaRPr lang="en-US"/>
        </a:p>
      </dgm:t>
    </dgm:pt>
    <dgm:pt modelId="{7149773B-EDC2-4C74-B6BC-94E6CE27CC6C}" type="sibTrans" cxnId="{11B88266-DE1C-4E83-A75F-72D1E827023D}">
      <dgm:prSet/>
      <dgm:spPr/>
      <dgm:t>
        <a:bodyPr/>
        <a:lstStyle/>
        <a:p>
          <a:endParaRPr lang="en-US"/>
        </a:p>
      </dgm:t>
    </dgm:pt>
    <dgm:pt modelId="{FF43CAB3-393A-4B8E-8D08-9DB00C665B14}">
      <dgm:prSet/>
      <dgm:spPr/>
      <dgm:t>
        <a:bodyPr/>
        <a:lstStyle/>
        <a:p>
          <a:r>
            <a:rPr lang="en-US" b="0" i="0" dirty="0"/>
            <a:t>In general asking people about anything – tricky</a:t>
          </a:r>
          <a:endParaRPr lang="en-US" dirty="0"/>
        </a:p>
      </dgm:t>
    </dgm:pt>
    <dgm:pt modelId="{3192E2B5-0C2C-469D-9AD0-23144A1B9802}" type="parTrans" cxnId="{D45CB3D7-1B18-4AD3-B2B8-2E874FE2F1D5}">
      <dgm:prSet/>
      <dgm:spPr/>
      <dgm:t>
        <a:bodyPr/>
        <a:lstStyle/>
        <a:p>
          <a:endParaRPr lang="en-US"/>
        </a:p>
      </dgm:t>
    </dgm:pt>
    <dgm:pt modelId="{8F3F48B8-D436-4619-A1AF-021CFDADEC02}" type="sibTrans" cxnId="{D45CB3D7-1B18-4AD3-B2B8-2E874FE2F1D5}">
      <dgm:prSet/>
      <dgm:spPr/>
      <dgm:t>
        <a:bodyPr/>
        <a:lstStyle/>
        <a:p>
          <a:endParaRPr lang="en-US"/>
        </a:p>
      </dgm:t>
    </dgm:pt>
    <dgm:pt modelId="{6C810A56-060B-4E6B-BCFC-8DD328F8880E}">
      <dgm:prSet/>
      <dgm:spPr/>
      <dgm:t>
        <a:bodyPr/>
        <a:lstStyle/>
        <a:p>
          <a:r>
            <a:rPr lang="en-US" b="0" i="0" dirty="0"/>
            <a:t>Obtained conclusions to consider experiment limitations</a:t>
          </a:r>
          <a:endParaRPr lang="en-US" dirty="0"/>
        </a:p>
      </dgm:t>
    </dgm:pt>
    <dgm:pt modelId="{65DAEBE2-14F8-4908-8F0F-BAEB8A45BB8C}" type="parTrans" cxnId="{D245DF98-2A44-46AA-B922-B997175F4B9F}">
      <dgm:prSet/>
      <dgm:spPr/>
      <dgm:t>
        <a:bodyPr/>
        <a:lstStyle/>
        <a:p>
          <a:endParaRPr lang="en-US"/>
        </a:p>
      </dgm:t>
    </dgm:pt>
    <dgm:pt modelId="{32ED4447-F2B9-4CD0-93A4-5FE96D69DF2C}" type="sibTrans" cxnId="{D245DF98-2A44-46AA-B922-B997175F4B9F}">
      <dgm:prSet/>
      <dgm:spPr/>
      <dgm:t>
        <a:bodyPr/>
        <a:lstStyle/>
        <a:p>
          <a:endParaRPr lang="en-US"/>
        </a:p>
      </dgm:t>
    </dgm:pt>
    <dgm:pt modelId="{2706FEE3-19C8-450D-BB73-A6C5F003335A}" type="pres">
      <dgm:prSet presAssocID="{65AEB37C-F713-49DA-9611-054D33241C53}" presName="root" presStyleCnt="0">
        <dgm:presLayoutVars>
          <dgm:dir/>
          <dgm:resizeHandles val="exact"/>
        </dgm:presLayoutVars>
      </dgm:prSet>
      <dgm:spPr/>
    </dgm:pt>
    <dgm:pt modelId="{30843E79-EAAD-44AA-8DBD-7198CDDA8C04}" type="pres">
      <dgm:prSet presAssocID="{248AF2CF-9216-41D2-84E1-D8F13596E4D4}" presName="compNode" presStyleCnt="0"/>
      <dgm:spPr/>
    </dgm:pt>
    <dgm:pt modelId="{AEEC3539-5C2D-491B-9064-2D54CF40C865}" type="pres">
      <dgm:prSet presAssocID="{248AF2CF-9216-41D2-84E1-D8F13596E4D4}" presName="bgRect" presStyleLbl="bgShp" presStyleIdx="0" presStyleCnt="4"/>
      <dgm:spPr/>
    </dgm:pt>
    <dgm:pt modelId="{AA6CD3B7-A6EF-4F9F-A4EE-142DDB42E40A}" type="pres">
      <dgm:prSet presAssocID="{248AF2CF-9216-41D2-84E1-D8F13596E4D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26ED9DAB-3F04-4CB1-8D19-8ADEB61C0618}" type="pres">
      <dgm:prSet presAssocID="{248AF2CF-9216-41D2-84E1-D8F13596E4D4}" presName="spaceRect" presStyleCnt="0"/>
      <dgm:spPr/>
    </dgm:pt>
    <dgm:pt modelId="{EDB60493-F76D-414C-8510-C39C3D29565D}" type="pres">
      <dgm:prSet presAssocID="{248AF2CF-9216-41D2-84E1-D8F13596E4D4}" presName="parTx" presStyleLbl="revTx" presStyleIdx="0" presStyleCnt="4">
        <dgm:presLayoutVars>
          <dgm:chMax val="0"/>
          <dgm:chPref val="0"/>
        </dgm:presLayoutVars>
      </dgm:prSet>
      <dgm:spPr/>
    </dgm:pt>
    <dgm:pt modelId="{BA2EBD1C-B1C7-40D0-8CDC-FBCACCAFD699}" type="pres">
      <dgm:prSet presAssocID="{47129E45-1300-4EC0-81F6-246E1D8DD26F}" presName="sibTrans" presStyleCnt="0"/>
      <dgm:spPr/>
    </dgm:pt>
    <dgm:pt modelId="{50E5069A-8439-4B70-BA9B-77633AF4837C}" type="pres">
      <dgm:prSet presAssocID="{AE366D40-54AD-4214-A593-0C62ABACBA8D}" presName="compNode" presStyleCnt="0"/>
      <dgm:spPr/>
    </dgm:pt>
    <dgm:pt modelId="{DA5F547B-38B7-4E7A-8928-903BC76F0839}" type="pres">
      <dgm:prSet presAssocID="{AE366D40-54AD-4214-A593-0C62ABACBA8D}" presName="bgRect" presStyleLbl="bgShp" presStyleIdx="1" presStyleCnt="4"/>
      <dgm:spPr/>
    </dgm:pt>
    <dgm:pt modelId="{CE838530-A032-4EA8-9CD4-18AF6AE5C82C}" type="pres">
      <dgm:prSet presAssocID="{AE366D40-54AD-4214-A593-0C62ABACBA8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6E3C0302-425E-4917-95CD-5A2503DAF18B}" type="pres">
      <dgm:prSet presAssocID="{AE366D40-54AD-4214-A593-0C62ABACBA8D}" presName="spaceRect" presStyleCnt="0"/>
      <dgm:spPr/>
    </dgm:pt>
    <dgm:pt modelId="{E0B8C21D-8B7C-4346-AC6D-04C79FB2574D}" type="pres">
      <dgm:prSet presAssocID="{AE366D40-54AD-4214-A593-0C62ABACBA8D}" presName="parTx" presStyleLbl="revTx" presStyleIdx="1" presStyleCnt="4">
        <dgm:presLayoutVars>
          <dgm:chMax val="0"/>
          <dgm:chPref val="0"/>
        </dgm:presLayoutVars>
      </dgm:prSet>
      <dgm:spPr/>
    </dgm:pt>
    <dgm:pt modelId="{54C1DA12-2BD0-46B7-9CF8-0A1063D1ED74}" type="pres">
      <dgm:prSet presAssocID="{7149773B-EDC2-4C74-B6BC-94E6CE27CC6C}" presName="sibTrans" presStyleCnt="0"/>
      <dgm:spPr/>
    </dgm:pt>
    <dgm:pt modelId="{D4395B17-A189-48F3-BCFF-5DFDE24591AF}" type="pres">
      <dgm:prSet presAssocID="{FF43CAB3-393A-4B8E-8D08-9DB00C665B14}" presName="compNode" presStyleCnt="0"/>
      <dgm:spPr/>
    </dgm:pt>
    <dgm:pt modelId="{9E7DC20A-8A67-4AC6-84D3-0426A6253D42}" type="pres">
      <dgm:prSet presAssocID="{FF43CAB3-393A-4B8E-8D08-9DB00C665B14}" presName="bgRect" presStyleLbl="bgShp" presStyleIdx="2" presStyleCnt="4"/>
      <dgm:spPr/>
    </dgm:pt>
    <dgm:pt modelId="{FA48A33D-FF13-476E-8385-93E7089B91D3}" type="pres">
      <dgm:prSet presAssocID="{FF43CAB3-393A-4B8E-8D08-9DB00C665B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fused Person"/>
        </a:ext>
      </dgm:extLst>
    </dgm:pt>
    <dgm:pt modelId="{989A3558-30D1-4EED-8B82-5DD47D47024B}" type="pres">
      <dgm:prSet presAssocID="{FF43CAB3-393A-4B8E-8D08-9DB00C665B14}" presName="spaceRect" presStyleCnt="0"/>
      <dgm:spPr/>
    </dgm:pt>
    <dgm:pt modelId="{D7834583-93F6-4CEF-992A-BE5AD0EC30E4}" type="pres">
      <dgm:prSet presAssocID="{FF43CAB3-393A-4B8E-8D08-9DB00C665B14}" presName="parTx" presStyleLbl="revTx" presStyleIdx="2" presStyleCnt="4">
        <dgm:presLayoutVars>
          <dgm:chMax val="0"/>
          <dgm:chPref val="0"/>
        </dgm:presLayoutVars>
      </dgm:prSet>
      <dgm:spPr/>
    </dgm:pt>
    <dgm:pt modelId="{B4A300B8-C631-4F89-B88E-68858F1B2AC6}" type="pres">
      <dgm:prSet presAssocID="{8F3F48B8-D436-4619-A1AF-021CFDADEC02}" presName="sibTrans" presStyleCnt="0"/>
      <dgm:spPr/>
    </dgm:pt>
    <dgm:pt modelId="{82AF931D-9026-4F55-AC6F-76BA37D60066}" type="pres">
      <dgm:prSet presAssocID="{6C810A56-060B-4E6B-BCFC-8DD328F8880E}" presName="compNode" presStyleCnt="0"/>
      <dgm:spPr/>
    </dgm:pt>
    <dgm:pt modelId="{8FAE6416-6EEE-40EA-AD39-FED46D218704}" type="pres">
      <dgm:prSet presAssocID="{6C810A56-060B-4E6B-BCFC-8DD328F8880E}" presName="bgRect" presStyleLbl="bgShp" presStyleIdx="3" presStyleCnt="4"/>
      <dgm:spPr/>
    </dgm:pt>
    <dgm:pt modelId="{545DA940-1BEB-4EB5-94D7-FDD4EA54E70C}" type="pres">
      <dgm:prSet presAssocID="{6C810A56-060B-4E6B-BCFC-8DD328F8880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sk"/>
        </a:ext>
      </dgm:extLst>
    </dgm:pt>
    <dgm:pt modelId="{D5264513-13E4-4B53-B0F4-9A30240BA0E8}" type="pres">
      <dgm:prSet presAssocID="{6C810A56-060B-4E6B-BCFC-8DD328F8880E}" presName="spaceRect" presStyleCnt="0"/>
      <dgm:spPr/>
    </dgm:pt>
    <dgm:pt modelId="{D7E36CDD-EBEA-44EB-998E-526AF4E0BF61}" type="pres">
      <dgm:prSet presAssocID="{6C810A56-060B-4E6B-BCFC-8DD328F8880E}" presName="parTx" presStyleLbl="revTx" presStyleIdx="3" presStyleCnt="4">
        <dgm:presLayoutVars>
          <dgm:chMax val="0"/>
          <dgm:chPref val="0"/>
        </dgm:presLayoutVars>
      </dgm:prSet>
      <dgm:spPr/>
    </dgm:pt>
  </dgm:ptLst>
  <dgm:cxnLst>
    <dgm:cxn modelId="{5C86F901-F536-43AE-B441-1EBC2A7BCB2E}" type="presOf" srcId="{AE366D40-54AD-4214-A593-0C62ABACBA8D}" destId="{E0B8C21D-8B7C-4346-AC6D-04C79FB2574D}" srcOrd="0" destOrd="0" presId="urn:microsoft.com/office/officeart/2018/2/layout/IconVerticalSolidList"/>
    <dgm:cxn modelId="{952D852B-33EB-428E-A801-E02EAAD81072}" type="presOf" srcId="{248AF2CF-9216-41D2-84E1-D8F13596E4D4}" destId="{EDB60493-F76D-414C-8510-C39C3D29565D}" srcOrd="0" destOrd="0" presId="urn:microsoft.com/office/officeart/2018/2/layout/IconVerticalSolidList"/>
    <dgm:cxn modelId="{E9ADDC53-7C31-43F5-B16C-75D9E6BCE970}" srcId="{65AEB37C-F713-49DA-9611-054D33241C53}" destId="{248AF2CF-9216-41D2-84E1-D8F13596E4D4}" srcOrd="0" destOrd="0" parTransId="{10291017-B96C-4222-9E92-7D9CC6585852}" sibTransId="{47129E45-1300-4EC0-81F6-246E1D8DD26F}"/>
    <dgm:cxn modelId="{11B88266-DE1C-4E83-A75F-72D1E827023D}" srcId="{65AEB37C-F713-49DA-9611-054D33241C53}" destId="{AE366D40-54AD-4214-A593-0C62ABACBA8D}" srcOrd="1" destOrd="0" parTransId="{FC0B3324-FC8D-49B8-961B-A71FE812C257}" sibTransId="{7149773B-EDC2-4C74-B6BC-94E6CE27CC6C}"/>
    <dgm:cxn modelId="{2ACAF285-3542-4FED-9454-FEAFDFC22219}" type="presOf" srcId="{6C810A56-060B-4E6B-BCFC-8DD328F8880E}" destId="{D7E36CDD-EBEA-44EB-998E-526AF4E0BF61}" srcOrd="0" destOrd="0" presId="urn:microsoft.com/office/officeart/2018/2/layout/IconVerticalSolidList"/>
    <dgm:cxn modelId="{2FC4B292-07EC-417E-AEEB-714C488B3BB6}" type="presOf" srcId="{65AEB37C-F713-49DA-9611-054D33241C53}" destId="{2706FEE3-19C8-450D-BB73-A6C5F003335A}" srcOrd="0" destOrd="0" presId="urn:microsoft.com/office/officeart/2018/2/layout/IconVerticalSolidList"/>
    <dgm:cxn modelId="{D245DF98-2A44-46AA-B922-B997175F4B9F}" srcId="{65AEB37C-F713-49DA-9611-054D33241C53}" destId="{6C810A56-060B-4E6B-BCFC-8DD328F8880E}" srcOrd="3" destOrd="0" parTransId="{65DAEBE2-14F8-4908-8F0F-BAEB8A45BB8C}" sibTransId="{32ED4447-F2B9-4CD0-93A4-5FE96D69DF2C}"/>
    <dgm:cxn modelId="{D45CB3D7-1B18-4AD3-B2B8-2E874FE2F1D5}" srcId="{65AEB37C-F713-49DA-9611-054D33241C53}" destId="{FF43CAB3-393A-4B8E-8D08-9DB00C665B14}" srcOrd="2" destOrd="0" parTransId="{3192E2B5-0C2C-469D-9AD0-23144A1B9802}" sibTransId="{8F3F48B8-D436-4619-A1AF-021CFDADEC02}"/>
    <dgm:cxn modelId="{FEB736DE-0165-4CE8-BF36-8B6E75D25509}" type="presOf" srcId="{FF43CAB3-393A-4B8E-8D08-9DB00C665B14}" destId="{D7834583-93F6-4CEF-992A-BE5AD0EC30E4}" srcOrd="0" destOrd="0" presId="urn:microsoft.com/office/officeart/2018/2/layout/IconVerticalSolidList"/>
    <dgm:cxn modelId="{13470AF4-3508-4208-8B69-843BC218E3CB}" type="presParOf" srcId="{2706FEE3-19C8-450D-BB73-A6C5F003335A}" destId="{30843E79-EAAD-44AA-8DBD-7198CDDA8C04}" srcOrd="0" destOrd="0" presId="urn:microsoft.com/office/officeart/2018/2/layout/IconVerticalSolidList"/>
    <dgm:cxn modelId="{911659DD-B45B-4B40-A9A5-6CD041DE9863}" type="presParOf" srcId="{30843E79-EAAD-44AA-8DBD-7198CDDA8C04}" destId="{AEEC3539-5C2D-491B-9064-2D54CF40C865}" srcOrd="0" destOrd="0" presId="urn:microsoft.com/office/officeart/2018/2/layout/IconVerticalSolidList"/>
    <dgm:cxn modelId="{CAAC3444-3220-4AE9-9BEC-63F963D43F57}" type="presParOf" srcId="{30843E79-EAAD-44AA-8DBD-7198CDDA8C04}" destId="{AA6CD3B7-A6EF-4F9F-A4EE-142DDB42E40A}" srcOrd="1" destOrd="0" presId="urn:microsoft.com/office/officeart/2018/2/layout/IconVerticalSolidList"/>
    <dgm:cxn modelId="{3326332D-776C-432C-8862-42D164BC8CEC}" type="presParOf" srcId="{30843E79-EAAD-44AA-8DBD-7198CDDA8C04}" destId="{26ED9DAB-3F04-4CB1-8D19-8ADEB61C0618}" srcOrd="2" destOrd="0" presId="urn:microsoft.com/office/officeart/2018/2/layout/IconVerticalSolidList"/>
    <dgm:cxn modelId="{17D9B9FE-2DD9-4879-A349-973B49341418}" type="presParOf" srcId="{30843E79-EAAD-44AA-8DBD-7198CDDA8C04}" destId="{EDB60493-F76D-414C-8510-C39C3D29565D}" srcOrd="3" destOrd="0" presId="urn:microsoft.com/office/officeart/2018/2/layout/IconVerticalSolidList"/>
    <dgm:cxn modelId="{21369316-0DEC-4BB0-87D3-24A38CF071ED}" type="presParOf" srcId="{2706FEE3-19C8-450D-BB73-A6C5F003335A}" destId="{BA2EBD1C-B1C7-40D0-8CDC-FBCACCAFD699}" srcOrd="1" destOrd="0" presId="urn:microsoft.com/office/officeart/2018/2/layout/IconVerticalSolidList"/>
    <dgm:cxn modelId="{2B8D73C9-E8FC-4C57-87B0-29F36312A74D}" type="presParOf" srcId="{2706FEE3-19C8-450D-BB73-A6C5F003335A}" destId="{50E5069A-8439-4B70-BA9B-77633AF4837C}" srcOrd="2" destOrd="0" presId="urn:microsoft.com/office/officeart/2018/2/layout/IconVerticalSolidList"/>
    <dgm:cxn modelId="{346B03C3-D417-42D3-BE2E-8213BA0D0290}" type="presParOf" srcId="{50E5069A-8439-4B70-BA9B-77633AF4837C}" destId="{DA5F547B-38B7-4E7A-8928-903BC76F0839}" srcOrd="0" destOrd="0" presId="urn:microsoft.com/office/officeart/2018/2/layout/IconVerticalSolidList"/>
    <dgm:cxn modelId="{EDC9C3DE-D7C7-42ED-8C67-12F5941914DF}" type="presParOf" srcId="{50E5069A-8439-4B70-BA9B-77633AF4837C}" destId="{CE838530-A032-4EA8-9CD4-18AF6AE5C82C}" srcOrd="1" destOrd="0" presId="urn:microsoft.com/office/officeart/2018/2/layout/IconVerticalSolidList"/>
    <dgm:cxn modelId="{01FE28FF-A525-45C4-9C79-F778C2D371F2}" type="presParOf" srcId="{50E5069A-8439-4B70-BA9B-77633AF4837C}" destId="{6E3C0302-425E-4917-95CD-5A2503DAF18B}" srcOrd="2" destOrd="0" presId="urn:microsoft.com/office/officeart/2018/2/layout/IconVerticalSolidList"/>
    <dgm:cxn modelId="{14EA7635-1783-4C5E-BA8B-A2DFA072D601}" type="presParOf" srcId="{50E5069A-8439-4B70-BA9B-77633AF4837C}" destId="{E0B8C21D-8B7C-4346-AC6D-04C79FB2574D}" srcOrd="3" destOrd="0" presId="urn:microsoft.com/office/officeart/2018/2/layout/IconVerticalSolidList"/>
    <dgm:cxn modelId="{625FD37B-17EB-4160-9CF4-67EA7BA58697}" type="presParOf" srcId="{2706FEE3-19C8-450D-BB73-A6C5F003335A}" destId="{54C1DA12-2BD0-46B7-9CF8-0A1063D1ED74}" srcOrd="3" destOrd="0" presId="urn:microsoft.com/office/officeart/2018/2/layout/IconVerticalSolidList"/>
    <dgm:cxn modelId="{A7360073-A950-4A26-932F-9FEC7EA4E99D}" type="presParOf" srcId="{2706FEE3-19C8-450D-BB73-A6C5F003335A}" destId="{D4395B17-A189-48F3-BCFF-5DFDE24591AF}" srcOrd="4" destOrd="0" presId="urn:microsoft.com/office/officeart/2018/2/layout/IconVerticalSolidList"/>
    <dgm:cxn modelId="{9DDC03B9-2292-41CC-9E47-E8BA837F333C}" type="presParOf" srcId="{D4395B17-A189-48F3-BCFF-5DFDE24591AF}" destId="{9E7DC20A-8A67-4AC6-84D3-0426A6253D42}" srcOrd="0" destOrd="0" presId="urn:microsoft.com/office/officeart/2018/2/layout/IconVerticalSolidList"/>
    <dgm:cxn modelId="{D58DAA36-AA9E-4BA9-907E-C453242215B5}" type="presParOf" srcId="{D4395B17-A189-48F3-BCFF-5DFDE24591AF}" destId="{FA48A33D-FF13-476E-8385-93E7089B91D3}" srcOrd="1" destOrd="0" presId="urn:microsoft.com/office/officeart/2018/2/layout/IconVerticalSolidList"/>
    <dgm:cxn modelId="{A1628F0A-24B2-4A41-808A-641A5D34A0CD}" type="presParOf" srcId="{D4395B17-A189-48F3-BCFF-5DFDE24591AF}" destId="{989A3558-30D1-4EED-8B82-5DD47D47024B}" srcOrd="2" destOrd="0" presId="urn:microsoft.com/office/officeart/2018/2/layout/IconVerticalSolidList"/>
    <dgm:cxn modelId="{FADC4174-9BE5-432B-A93D-2DBDCB8796A3}" type="presParOf" srcId="{D4395B17-A189-48F3-BCFF-5DFDE24591AF}" destId="{D7834583-93F6-4CEF-992A-BE5AD0EC30E4}" srcOrd="3" destOrd="0" presId="urn:microsoft.com/office/officeart/2018/2/layout/IconVerticalSolidList"/>
    <dgm:cxn modelId="{15E0FB12-478C-4729-B1C6-D51DED9CA76B}" type="presParOf" srcId="{2706FEE3-19C8-450D-BB73-A6C5F003335A}" destId="{B4A300B8-C631-4F89-B88E-68858F1B2AC6}" srcOrd="5" destOrd="0" presId="urn:microsoft.com/office/officeart/2018/2/layout/IconVerticalSolidList"/>
    <dgm:cxn modelId="{FE351220-9025-44AC-BBDD-F6AA4312040B}" type="presParOf" srcId="{2706FEE3-19C8-450D-BB73-A6C5F003335A}" destId="{82AF931D-9026-4F55-AC6F-76BA37D60066}" srcOrd="6" destOrd="0" presId="urn:microsoft.com/office/officeart/2018/2/layout/IconVerticalSolidList"/>
    <dgm:cxn modelId="{D6D24FF9-B44B-4C7F-8610-C2129D1B7570}" type="presParOf" srcId="{82AF931D-9026-4F55-AC6F-76BA37D60066}" destId="{8FAE6416-6EEE-40EA-AD39-FED46D218704}" srcOrd="0" destOrd="0" presId="urn:microsoft.com/office/officeart/2018/2/layout/IconVerticalSolidList"/>
    <dgm:cxn modelId="{E6D4AD26-7DC6-4003-9787-0A7FE4133BD3}" type="presParOf" srcId="{82AF931D-9026-4F55-AC6F-76BA37D60066}" destId="{545DA940-1BEB-4EB5-94D7-FDD4EA54E70C}" srcOrd="1" destOrd="0" presId="urn:microsoft.com/office/officeart/2018/2/layout/IconVerticalSolidList"/>
    <dgm:cxn modelId="{F41FFF70-1700-4284-9F35-0C6895DF811F}" type="presParOf" srcId="{82AF931D-9026-4F55-AC6F-76BA37D60066}" destId="{D5264513-13E4-4B53-B0F4-9A30240BA0E8}" srcOrd="2" destOrd="0" presId="urn:microsoft.com/office/officeart/2018/2/layout/IconVerticalSolidList"/>
    <dgm:cxn modelId="{6B0BC9EA-EA4A-44FD-BB07-B7388E6D6E28}" type="presParOf" srcId="{82AF931D-9026-4F55-AC6F-76BA37D60066}" destId="{D7E36CDD-EBEA-44EB-998E-526AF4E0BF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C66D0C-7319-454A-B674-7FC10C347E91}">
      <dsp:nvSpPr>
        <dsp:cNvPr id="0" name=""/>
        <dsp:cNvSpPr/>
      </dsp:nvSpPr>
      <dsp:spPr>
        <a:xfrm>
          <a:off x="468258" y="1526507"/>
          <a:ext cx="504246" cy="50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D5D0B8-B483-4D82-842E-C22EBE76324C}">
      <dsp:nvSpPr>
        <dsp:cNvPr id="0" name=""/>
        <dsp:cNvSpPr/>
      </dsp:nvSpPr>
      <dsp:spPr>
        <a:xfrm>
          <a:off x="29" y="2138164"/>
          <a:ext cx="1440703" cy="102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User opinion = final score</a:t>
          </a:r>
        </a:p>
      </dsp:txBody>
      <dsp:txXfrm>
        <a:off x="29" y="2138164"/>
        <a:ext cx="1440703" cy="1029877"/>
      </dsp:txXfrm>
    </dsp:sp>
    <dsp:sp modelId="{EFCFDE72-4ECD-4AC8-BD8A-4A14702954C1}">
      <dsp:nvSpPr>
        <dsp:cNvPr id="0" name=""/>
        <dsp:cNvSpPr/>
      </dsp:nvSpPr>
      <dsp:spPr>
        <a:xfrm>
          <a:off x="29" y="3218000"/>
          <a:ext cx="1440703" cy="806428"/>
        </a:xfrm>
        <a:prstGeom prst="rect">
          <a:avLst/>
        </a:prstGeom>
        <a:noFill/>
        <a:ln>
          <a:noFill/>
        </a:ln>
        <a:effectLst/>
      </dsp:spPr>
      <dsp:style>
        <a:lnRef idx="0">
          <a:scrgbClr r="0" g="0" b="0"/>
        </a:lnRef>
        <a:fillRef idx="0">
          <a:scrgbClr r="0" g="0" b="0"/>
        </a:fillRef>
        <a:effectRef idx="0">
          <a:scrgbClr r="0" g="0" b="0"/>
        </a:effectRef>
        <a:fontRef idx="minor"/>
      </dsp:style>
    </dsp:sp>
    <dsp:sp modelId="{3A325758-E5C5-41AD-8E8C-4A3BB979691E}">
      <dsp:nvSpPr>
        <dsp:cNvPr id="0" name=""/>
        <dsp:cNvSpPr/>
      </dsp:nvSpPr>
      <dsp:spPr>
        <a:xfrm>
          <a:off x="2161084" y="1526507"/>
          <a:ext cx="504246" cy="50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ADECF8-1817-4EA6-B279-A6882BB745EE}">
      <dsp:nvSpPr>
        <dsp:cNvPr id="0" name=""/>
        <dsp:cNvSpPr/>
      </dsp:nvSpPr>
      <dsp:spPr>
        <a:xfrm>
          <a:off x="1692855" y="2138164"/>
          <a:ext cx="1440703" cy="102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Asking users about quality while using service - difficult or impossible</a:t>
          </a:r>
        </a:p>
      </dsp:txBody>
      <dsp:txXfrm>
        <a:off x="1692855" y="2138164"/>
        <a:ext cx="1440703" cy="1029877"/>
      </dsp:txXfrm>
    </dsp:sp>
    <dsp:sp modelId="{2444350E-88EE-47F7-A1E4-FC8617D726D7}">
      <dsp:nvSpPr>
        <dsp:cNvPr id="0" name=""/>
        <dsp:cNvSpPr/>
      </dsp:nvSpPr>
      <dsp:spPr>
        <a:xfrm>
          <a:off x="1692855" y="3218000"/>
          <a:ext cx="1440703" cy="806428"/>
        </a:xfrm>
        <a:prstGeom prst="rect">
          <a:avLst/>
        </a:prstGeom>
        <a:noFill/>
        <a:ln>
          <a:noFill/>
        </a:ln>
        <a:effectLst/>
      </dsp:spPr>
      <dsp:style>
        <a:lnRef idx="0">
          <a:scrgbClr r="0" g="0" b="0"/>
        </a:lnRef>
        <a:fillRef idx="0">
          <a:scrgbClr r="0" g="0" b="0"/>
        </a:fillRef>
        <a:effectRef idx="0">
          <a:scrgbClr r="0" g="0" b="0"/>
        </a:effectRef>
        <a:fontRef idx="minor"/>
      </dsp:style>
    </dsp:sp>
    <dsp:sp modelId="{4815F989-4AD2-4F1C-ABCB-63BA1CE521E3}">
      <dsp:nvSpPr>
        <dsp:cNvPr id="0" name=""/>
        <dsp:cNvSpPr/>
      </dsp:nvSpPr>
      <dsp:spPr>
        <a:xfrm>
          <a:off x="3853910" y="1526507"/>
          <a:ext cx="504246" cy="50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E3E30B-765E-4064-8662-34AD9C82D8A1}">
      <dsp:nvSpPr>
        <dsp:cNvPr id="0" name=""/>
        <dsp:cNvSpPr/>
      </dsp:nvSpPr>
      <dsp:spPr>
        <a:xfrm>
          <a:off x="3385682" y="2138164"/>
          <a:ext cx="1440703" cy="102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Subjective experiment - often best option to collect users' opinions </a:t>
          </a:r>
        </a:p>
      </dsp:txBody>
      <dsp:txXfrm>
        <a:off x="3385682" y="2138164"/>
        <a:ext cx="1440703" cy="1029877"/>
      </dsp:txXfrm>
    </dsp:sp>
    <dsp:sp modelId="{1F9480F6-099B-44A1-A025-716097B71A7B}">
      <dsp:nvSpPr>
        <dsp:cNvPr id="0" name=""/>
        <dsp:cNvSpPr/>
      </dsp:nvSpPr>
      <dsp:spPr>
        <a:xfrm>
          <a:off x="3385682" y="3218000"/>
          <a:ext cx="1440703" cy="806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Controlling distortions </a:t>
          </a:r>
        </a:p>
        <a:p>
          <a:pPr marL="0" lvl="0" indent="0" algn="ctr" defTabSz="488950">
            <a:lnSpc>
              <a:spcPct val="100000"/>
            </a:lnSpc>
            <a:spcBef>
              <a:spcPct val="0"/>
            </a:spcBef>
            <a:spcAft>
              <a:spcPct val="35000"/>
            </a:spcAft>
            <a:buNone/>
          </a:pPr>
          <a:r>
            <a:rPr lang="en-US" sz="1100" kern="1200"/>
            <a:t>Controlling use case </a:t>
          </a:r>
        </a:p>
      </dsp:txBody>
      <dsp:txXfrm>
        <a:off x="3385682" y="3218000"/>
        <a:ext cx="1440703" cy="8064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C3539-5C2D-491B-9064-2D54CF40C865}">
      <dsp:nvSpPr>
        <dsp:cNvPr id="0" name=""/>
        <dsp:cNvSpPr/>
      </dsp:nvSpPr>
      <dsp:spPr>
        <a:xfrm>
          <a:off x="0" y="2586"/>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6CD3B7-A6EF-4F9F-A4EE-142DDB42E40A}">
      <dsp:nvSpPr>
        <dsp:cNvPr id="0" name=""/>
        <dsp:cNvSpPr/>
      </dsp:nvSpPr>
      <dsp:spPr>
        <a:xfrm>
          <a:off x="396573" y="297558"/>
          <a:ext cx="721043" cy="7210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B60493-F76D-414C-8510-C39C3D29565D}">
      <dsp:nvSpPr>
        <dsp:cNvPr id="0" name=""/>
        <dsp:cNvSpPr/>
      </dsp:nvSpPr>
      <dsp:spPr>
        <a:xfrm>
          <a:off x="1514190" y="2586"/>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a:t>Subjects scoring whole experiment not just single sequence</a:t>
          </a:r>
          <a:endParaRPr lang="en-US" sz="2200" kern="1200"/>
        </a:p>
      </dsp:txBody>
      <dsp:txXfrm>
        <a:off x="1514190" y="2586"/>
        <a:ext cx="3959668" cy="1310987"/>
      </dsp:txXfrm>
    </dsp:sp>
    <dsp:sp modelId="{DA5F547B-38B7-4E7A-8928-903BC76F0839}">
      <dsp:nvSpPr>
        <dsp:cNvPr id="0" name=""/>
        <dsp:cNvSpPr/>
      </dsp:nvSpPr>
      <dsp:spPr>
        <a:xfrm>
          <a:off x="0" y="1641321"/>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838530-A032-4EA8-9CD4-18AF6AE5C82C}">
      <dsp:nvSpPr>
        <dsp:cNvPr id="0" name=""/>
        <dsp:cNvSpPr/>
      </dsp:nvSpPr>
      <dsp:spPr>
        <a:xfrm>
          <a:off x="396573" y="1936293"/>
          <a:ext cx="721043" cy="7210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B8C21D-8B7C-4346-AC6D-04C79FB2574D}">
      <dsp:nvSpPr>
        <dsp:cNvPr id="0" name=""/>
        <dsp:cNvSpPr/>
      </dsp:nvSpPr>
      <dsp:spPr>
        <a:xfrm>
          <a:off x="1514190" y="1641321"/>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a:t>Correct experiment needing careful preparation </a:t>
          </a:r>
          <a:endParaRPr lang="en-US" sz="2200" kern="1200"/>
        </a:p>
      </dsp:txBody>
      <dsp:txXfrm>
        <a:off x="1514190" y="1641321"/>
        <a:ext cx="3959668" cy="1310987"/>
      </dsp:txXfrm>
    </dsp:sp>
    <dsp:sp modelId="{9E7DC20A-8A67-4AC6-84D3-0426A6253D42}">
      <dsp:nvSpPr>
        <dsp:cNvPr id="0" name=""/>
        <dsp:cNvSpPr/>
      </dsp:nvSpPr>
      <dsp:spPr>
        <a:xfrm>
          <a:off x="0" y="3280055"/>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48A33D-FF13-476E-8385-93E7089B91D3}">
      <dsp:nvSpPr>
        <dsp:cNvPr id="0" name=""/>
        <dsp:cNvSpPr/>
      </dsp:nvSpPr>
      <dsp:spPr>
        <a:xfrm>
          <a:off x="396573" y="3575027"/>
          <a:ext cx="721043" cy="7210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834583-93F6-4CEF-992A-BE5AD0EC30E4}">
      <dsp:nvSpPr>
        <dsp:cNvPr id="0" name=""/>
        <dsp:cNvSpPr/>
      </dsp:nvSpPr>
      <dsp:spPr>
        <a:xfrm>
          <a:off x="1514190" y="3280055"/>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dirty="0"/>
            <a:t>In general asking people about anything – tricky</a:t>
          </a:r>
          <a:endParaRPr lang="en-US" sz="2200" kern="1200" dirty="0"/>
        </a:p>
      </dsp:txBody>
      <dsp:txXfrm>
        <a:off x="1514190" y="3280055"/>
        <a:ext cx="3959668" cy="1310987"/>
      </dsp:txXfrm>
    </dsp:sp>
    <dsp:sp modelId="{8FAE6416-6EEE-40EA-AD39-FED46D218704}">
      <dsp:nvSpPr>
        <dsp:cNvPr id="0" name=""/>
        <dsp:cNvSpPr/>
      </dsp:nvSpPr>
      <dsp:spPr>
        <a:xfrm>
          <a:off x="0" y="4918789"/>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5DA940-1BEB-4EB5-94D7-FDD4EA54E70C}">
      <dsp:nvSpPr>
        <dsp:cNvPr id="0" name=""/>
        <dsp:cNvSpPr/>
      </dsp:nvSpPr>
      <dsp:spPr>
        <a:xfrm>
          <a:off x="396573" y="5213762"/>
          <a:ext cx="721043" cy="7210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E36CDD-EBEA-44EB-998E-526AF4E0BF61}">
      <dsp:nvSpPr>
        <dsp:cNvPr id="0" name=""/>
        <dsp:cNvSpPr/>
      </dsp:nvSpPr>
      <dsp:spPr>
        <a:xfrm>
          <a:off x="1514190" y="4918789"/>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dirty="0"/>
            <a:t>Obtained conclusions to consider experiment limitations</a:t>
          </a:r>
          <a:endParaRPr lang="en-US" sz="2200" kern="1200" dirty="0"/>
        </a:p>
      </dsp:txBody>
      <dsp:txXfrm>
        <a:off x="1514190" y="4918789"/>
        <a:ext cx="3959668" cy="1310987"/>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is what we are doing on a daily basis.</a:t>
            </a:r>
            <a:endParaRPr/>
          </a:p>
          <a:p>
            <a:pPr marL="0" lvl="0" indent="0" algn="l" rtl="0">
              <a:spcBef>
                <a:spcPts val="0"/>
              </a:spcBef>
              <a:spcAft>
                <a:spcPts val="0"/>
              </a:spcAft>
              <a:buNone/>
            </a:pPr>
            <a:endParaRPr/>
          </a:p>
          <a:p>
            <a:pPr marL="0" lvl="0" indent="0" algn="l" rtl="0">
              <a:spcBef>
                <a:spcPts val="0"/>
              </a:spcBef>
              <a:spcAft>
                <a:spcPts val="0"/>
              </a:spcAft>
              <a:buNone/>
            </a:pPr>
            <a:r>
              <a:rPr lang="en-US"/>
              <a:t>We say multimedia here, but we mainly work with videos (usually w/o sound). Such a limitation of context necessary because we are dealing with a difficult problem.</a:t>
            </a:r>
            <a:endParaRPr/>
          </a:p>
        </p:txBody>
      </p:sp>
      <p:sp>
        <p:nvSpPr>
          <p:cNvPr id="260" name="Google Shape;26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ab0317b83_0_2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There is a newer definition from </a:t>
            </a:r>
            <a:r>
              <a:rPr lang="en-US" i="1"/>
              <a:t>The QoE Book</a:t>
            </a:r>
            <a:endParaRPr/>
          </a:p>
          <a:p>
            <a:pPr marL="0" lvl="0" indent="0" algn="l" rtl="0">
              <a:spcBef>
                <a:spcPts val="0"/>
              </a:spcBef>
              <a:spcAft>
                <a:spcPts val="0"/>
              </a:spcAft>
              <a:buNone/>
            </a:pPr>
            <a:endParaRPr/>
          </a:p>
          <a:p>
            <a:pPr marL="0" lvl="0" indent="0" algn="l" rtl="0">
              <a:spcBef>
                <a:spcPts val="0"/>
              </a:spcBef>
              <a:spcAft>
                <a:spcPts val="0"/>
              </a:spcAft>
              <a:buNone/>
            </a:pPr>
            <a:r>
              <a:rPr lang="en-US"/>
              <a:t>QoS - objective</a:t>
            </a:r>
            <a:endParaRPr/>
          </a:p>
          <a:p>
            <a:pPr marL="0" lvl="0" indent="0" algn="l" rtl="0">
              <a:spcBef>
                <a:spcPts val="0"/>
              </a:spcBef>
              <a:spcAft>
                <a:spcPts val="0"/>
              </a:spcAft>
              <a:buNone/>
            </a:pPr>
            <a:r>
              <a:rPr lang="en-US"/>
              <a:t>QoE - subjective</a:t>
            </a:r>
            <a:endParaRPr/>
          </a:p>
          <a:p>
            <a:pPr marL="0" lvl="0" indent="0" algn="l" rtl="0">
              <a:spcBef>
                <a:spcPts val="0"/>
              </a:spcBef>
              <a:spcAft>
                <a:spcPts val="0"/>
              </a:spcAft>
              <a:buNone/>
            </a:pPr>
            <a:endParaRPr/>
          </a:p>
          <a:p>
            <a:pPr marL="0" lvl="0" indent="0" algn="l" rtl="0">
              <a:spcBef>
                <a:spcPts val="0"/>
              </a:spcBef>
              <a:spcAft>
                <a:spcPts val="0"/>
              </a:spcAft>
              <a:buNone/>
            </a:pPr>
            <a:r>
              <a:rPr lang="en-US" b="1"/>
              <a:t>Current preferences and expectations</a:t>
            </a:r>
            <a:r>
              <a:rPr lang="en-US"/>
              <a:t> are important phrases here.</a:t>
            </a:r>
            <a:endParaRPr/>
          </a:p>
        </p:txBody>
      </p:sp>
      <p:sp>
        <p:nvSpPr>
          <p:cNvPr id="383" name="Google Shape;383;g3ab0317b83_0_297: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c095173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g6c0951738a_0_0:notes"/>
          <p:cNvSpPr>
            <a:spLocks noGrp="1" noRot="1" noChangeAspect="1"/>
          </p:cNvSpPr>
          <p:nvPr>
            <p:ph type="sldImg" idx="2"/>
          </p:nvPr>
        </p:nvSpPr>
        <p:spPr>
          <a:xfrm>
            <a:off x="1005648" y="685800"/>
            <a:ext cx="4846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ab0317b83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QoE as a point of contact between all of those.</a:t>
            </a:r>
            <a:endParaRPr/>
          </a:p>
          <a:p>
            <a:pPr marL="0" lvl="0" indent="0" algn="l" rtl="0">
              <a:spcBef>
                <a:spcPts val="0"/>
              </a:spcBef>
              <a:spcAft>
                <a:spcPts val="0"/>
              </a:spcAft>
              <a:buNone/>
            </a:pPr>
            <a:endParaRPr/>
          </a:p>
          <a:p>
            <a:pPr marL="0" lvl="0" indent="0" algn="l" rtl="0">
              <a:spcBef>
                <a:spcPts val="0"/>
              </a:spcBef>
              <a:spcAft>
                <a:spcPts val="0"/>
              </a:spcAft>
              <a:buNone/>
            </a:pPr>
            <a:r>
              <a:rPr lang="en-US"/>
              <a:t>QoE has a significant impact </a:t>
            </a:r>
            <a:endParaRPr/>
          </a:p>
        </p:txBody>
      </p:sp>
      <p:sp>
        <p:nvSpPr>
          <p:cNvPr id="400" name="Google Shape;400;g3ab0317b83_0_304:notes"/>
          <p:cNvSpPr>
            <a:spLocks noGrp="1" noRot="1" noChangeAspect="1"/>
          </p:cNvSpPr>
          <p:nvPr>
            <p:ph type="sldImg" idx="2"/>
          </p:nvPr>
        </p:nvSpPr>
        <p:spPr>
          <a:xfrm>
            <a:off x="1005648" y="685800"/>
            <a:ext cx="4846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Vertical axis denotes a layer. At the top - (there should be) a user of the client &amp; owner of the server.</a:t>
            </a:r>
            <a:endParaRPr/>
          </a:p>
          <a:p>
            <a:pPr marL="0" lvl="0" indent="0" algn="l" rtl="0">
              <a:spcBef>
                <a:spcPts val="0"/>
              </a:spcBef>
              <a:spcAft>
                <a:spcPts val="0"/>
              </a:spcAft>
              <a:buNone/>
            </a:pPr>
            <a:endParaRPr/>
          </a:p>
          <a:p>
            <a:pPr marL="0" lvl="0" indent="0" algn="l" rtl="0">
              <a:spcBef>
                <a:spcPts val="0"/>
              </a:spcBef>
              <a:spcAft>
                <a:spcPts val="0"/>
              </a:spcAft>
              <a:buNone/>
            </a:pPr>
            <a:r>
              <a:rPr lang="en-US"/>
              <a:t>QoS - countable and easier to measure.</a:t>
            </a:r>
            <a:endParaRPr/>
          </a:p>
          <a:p>
            <a:pPr marL="0" lvl="0" indent="0" algn="l" rtl="0">
              <a:spcBef>
                <a:spcPts val="0"/>
              </a:spcBef>
              <a:spcAft>
                <a:spcPts val="0"/>
              </a:spcAft>
              <a:buNone/>
            </a:pPr>
            <a:r>
              <a:rPr lang="en-US"/>
              <a:t>QoE - difficult to measure, but better correlates to actual quality.</a:t>
            </a:r>
            <a:endParaRPr/>
          </a:p>
        </p:txBody>
      </p:sp>
      <p:sp>
        <p:nvSpPr>
          <p:cNvPr id="417" name="Google Shape;417;p1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QoE includes QoS</a:t>
            </a:r>
            <a:endParaRPr/>
          </a:p>
        </p:txBody>
      </p:sp>
      <p:sp>
        <p:nvSpPr>
          <p:cNvPr id="424" name="Google Shape;424;p1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demand for quality is constantly rising. Whenever I can compare some old solution with the new one, the old is rated lower than before.</a:t>
            </a:r>
            <a:endParaRPr dirty="0"/>
          </a:p>
        </p:txBody>
      </p:sp>
      <p:sp>
        <p:nvSpPr>
          <p:cNvPr id="431" name="Google Shape;431;p1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next slide: so how do you get the calibration data?</a:t>
            </a:r>
            <a:endParaRPr/>
          </a:p>
        </p:txBody>
      </p:sp>
      <p:sp>
        <p:nvSpPr>
          <p:cNvPr id="440" name="Google Shape;440;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Subjective Methods for Measuring QoE start here - must be done on 29/30 Nov</a:t>
            </a:r>
            <a:endParaRPr b="1"/>
          </a:p>
        </p:txBody>
      </p:sp>
      <p:sp>
        <p:nvSpPr>
          <p:cNvPr id="470" name="Google Shape;470;p19: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ab0317b83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ab0317b83_0_3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ab0317b83_0_3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ab0317b83_0_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It is the end-user’s satisfaction that makes your service better than others. The problem is - the demand for quality is constantly rising.</a:t>
            </a:r>
            <a:endParaRPr/>
          </a:p>
        </p:txBody>
      </p:sp>
      <p:sp>
        <p:nvSpPr>
          <p:cNvPr id="267" name="Google Shape;26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4e09b7a216_0_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4e09b7a216_0_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ab0317b83_0_4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ab0317b83_0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3ab0317b83_0_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3ab0317b83_0_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User opinion - so called ground truth (i.e. provide by direct observation and not coming from inference)</a:t>
            </a:r>
            <a:endParaRPr/>
          </a:p>
          <a:p>
            <a:pPr marL="0" lvl="0" indent="0" algn="l" rtl="0">
              <a:spcBef>
                <a:spcPts val="0"/>
              </a:spcBef>
              <a:spcAft>
                <a:spcPts val="0"/>
              </a:spcAft>
              <a:buNone/>
            </a:pPr>
            <a:endParaRPr/>
          </a:p>
          <a:p>
            <a:pPr marL="0" lvl="0" indent="0" algn="l" rtl="0">
              <a:spcBef>
                <a:spcPts val="0"/>
              </a:spcBef>
              <a:spcAft>
                <a:spcPts val="0"/>
              </a:spcAft>
              <a:buNone/>
            </a:pPr>
            <a:r>
              <a:rPr lang="en-US"/>
              <a:t>Controlled environment - get rid of, hopefully, all confounding factors.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ab0317b83_0_1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ab0317b83_0_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2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Explain the terms</a:t>
            </a:r>
            <a:endParaRPr/>
          </a:p>
        </p:txBody>
      </p:sp>
      <p:sp>
        <p:nvSpPr>
          <p:cNvPr id="527" name="Google Shape;52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2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PVSs rated one-by-one; no explicit comparisons; labelled, ordinal scale</a:t>
            </a:r>
            <a:endParaRPr/>
          </a:p>
        </p:txBody>
      </p:sp>
      <p:sp>
        <p:nvSpPr>
          <p:cNvPr id="548" name="Google Shape;548;p21: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Notice how the mean differs for distributions having the same median.</a:t>
            </a:r>
            <a:endParaRPr/>
          </a:p>
        </p:txBody>
      </p:sp>
      <p:sp>
        <p:nvSpPr>
          <p:cNvPr id="558" name="Google Shape;558;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p2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p2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It is most often used to weigh the importance of some phenomena (e.g. brightness or contrast).</a:t>
            </a:r>
            <a:endParaRPr/>
          </a:p>
        </p:txBody>
      </p:sp>
      <p:sp>
        <p:nvSpPr>
          <p:cNvPr id="582" name="Google Shape;582;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5" name="Google Shape;275;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Wspomnienie – okres PTK Kraków, projekty BBL oraz BTI (Polska-Dania), Lucent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ab0317b83_0_1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ab0317b83_0_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Problem of comparing results from different experiments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ab0317b83_0_5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3ab0317b83_0_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350" b="1">
                <a:solidFill>
                  <a:schemeClr val="dk1"/>
                </a:solidFill>
              </a:rPr>
              <a:t>Objective measurement of QoE starts here - present it on Dec, 6 2018</a:t>
            </a:r>
            <a:endParaRPr sz="1350" b="1">
              <a:solidFill>
                <a:schemeClr val="dk1"/>
              </a:solidFill>
            </a:endParaRPr>
          </a:p>
          <a:p>
            <a:pPr marL="457200" lvl="0" indent="0" algn="l" rtl="0">
              <a:lnSpc>
                <a:spcPct val="115000"/>
              </a:lnSpc>
              <a:spcBef>
                <a:spcPts val="0"/>
              </a:spcBef>
              <a:spcAft>
                <a:spcPts val="0"/>
              </a:spcAft>
              <a:buNone/>
            </a:pPr>
            <a:endParaRPr sz="1350">
              <a:solidFill>
                <a:schemeClr val="dk1"/>
              </a:solidFill>
            </a:endParaRPr>
          </a:p>
          <a:p>
            <a:pPr marL="457200" lvl="0" indent="-314325" algn="l" rtl="0">
              <a:lnSpc>
                <a:spcPct val="115000"/>
              </a:lnSpc>
              <a:spcBef>
                <a:spcPts val="0"/>
              </a:spcBef>
              <a:spcAft>
                <a:spcPts val="0"/>
              </a:spcAft>
              <a:buClr>
                <a:schemeClr val="dk1"/>
              </a:buClr>
              <a:buSzPts val="1350"/>
              <a:buChar char="●"/>
            </a:pPr>
            <a:r>
              <a:rPr lang="en-US" sz="1350">
                <a:solidFill>
                  <a:schemeClr val="dk1"/>
                </a:solidFill>
              </a:rPr>
              <a:t>Not only implementation, but also the general description </a:t>
            </a:r>
            <a:endParaRPr sz="1350">
              <a:solidFill>
                <a:schemeClr val="dk1"/>
              </a:solidFill>
            </a:endParaRPr>
          </a:p>
          <a:p>
            <a:pPr marL="457200" lvl="0" indent="-314325" algn="l" rtl="0">
              <a:lnSpc>
                <a:spcPct val="115000"/>
              </a:lnSpc>
              <a:spcBef>
                <a:spcPts val="0"/>
              </a:spcBef>
              <a:spcAft>
                <a:spcPts val="0"/>
              </a:spcAft>
              <a:buClr>
                <a:schemeClr val="dk1"/>
              </a:buClr>
              <a:buSzPts val="1350"/>
              <a:buChar char="●"/>
            </a:pPr>
            <a:r>
              <a:rPr lang="en-US" sz="1350">
                <a:solidFill>
                  <a:schemeClr val="dk1"/>
                </a:solidFill>
              </a:rPr>
              <a:t>Special type of quality - subjectively perceived quality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3ab0317b83_0_5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3ab0317b83_0_5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Repeatable: more stable than asking people about the quality</a:t>
            </a:r>
            <a:endParaRPr/>
          </a:p>
          <a:p>
            <a:pPr marL="457200" lvl="0" indent="-317500" algn="l" rtl="0">
              <a:spcBef>
                <a:spcPts val="0"/>
              </a:spcBef>
              <a:spcAft>
                <a:spcPts val="0"/>
              </a:spcAft>
              <a:buSzPts val="1400"/>
              <a:buChar char="●"/>
            </a:pPr>
            <a:r>
              <a:rPr lang="en-US"/>
              <a:t>Easy to manipulate: possible to map it to other measures, one may look for correlation between various phenomena, in general, application of mathematics is possible!</a:t>
            </a:r>
            <a:endParaRPr/>
          </a:p>
          <a:p>
            <a:pPr marL="457200" lvl="0" indent="-317500" algn="l" rtl="0">
              <a:spcBef>
                <a:spcPts val="0"/>
              </a:spcBef>
              <a:spcAft>
                <a:spcPts val="0"/>
              </a:spcAft>
              <a:buSzPts val="1400"/>
              <a:buChar char="●"/>
            </a:pPr>
            <a:r>
              <a:rPr lang="en-US"/>
              <a:t>Countable: good medium for comparison of various visual materials</a:t>
            </a:r>
            <a:endParaRPr/>
          </a:p>
          <a:p>
            <a:pPr marL="457200" lvl="0" indent="-317500" algn="l" rtl="0">
              <a:spcBef>
                <a:spcPts val="0"/>
              </a:spcBef>
              <a:spcAft>
                <a:spcPts val="0"/>
              </a:spcAft>
              <a:buSzPts val="1400"/>
              <a:buChar char="●"/>
            </a:pPr>
            <a:r>
              <a:rPr lang="en-US"/>
              <a:t>Implementable: can be (and was) transferred to both software and hardware solutions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ab0317b83_0_6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ab0317b83_0_6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capturing: optics non-ideality</a:t>
            </a:r>
            <a:endParaRPr/>
          </a:p>
          <a:p>
            <a:pPr marL="457200" lvl="0" indent="-317500" algn="l" rtl="0">
              <a:spcBef>
                <a:spcPts val="0"/>
              </a:spcBef>
              <a:spcAft>
                <a:spcPts val="0"/>
              </a:spcAft>
              <a:buSzPts val="1400"/>
              <a:buChar char="●"/>
            </a:pPr>
            <a:r>
              <a:rPr lang="en-US"/>
              <a:t>processing: mainly compression and rescaling </a:t>
            </a:r>
            <a:endParaRPr/>
          </a:p>
          <a:p>
            <a:pPr marL="457200" lvl="0" indent="-317500" algn="l" rtl="0">
              <a:spcBef>
                <a:spcPts val="0"/>
              </a:spcBef>
              <a:spcAft>
                <a:spcPts val="0"/>
              </a:spcAft>
              <a:buSzPts val="1400"/>
              <a:buChar char="●"/>
            </a:pPr>
            <a:r>
              <a:rPr lang="en-US"/>
              <a:t>transmission: lossy medium</a:t>
            </a:r>
            <a:endParaRPr/>
          </a:p>
          <a:p>
            <a:pPr marL="457200" lvl="0" indent="-317500" algn="l" rtl="0">
              <a:spcBef>
                <a:spcPts val="0"/>
              </a:spcBef>
              <a:spcAft>
                <a:spcPts val="0"/>
              </a:spcAft>
              <a:buSzPts val="1400"/>
              <a:buChar char="●"/>
            </a:pPr>
            <a:r>
              <a:rPr lang="en-US"/>
              <a:t>display: low dynamic range, smaller colour gamut</a:t>
            </a:r>
            <a:endParaRPr/>
          </a:p>
          <a:p>
            <a:pPr marL="457200" lvl="0" indent="-317500" algn="l" rtl="0">
              <a:spcBef>
                <a:spcPts val="0"/>
              </a:spcBef>
              <a:spcAft>
                <a:spcPts val="0"/>
              </a:spcAft>
              <a:buSzPts val="1400"/>
              <a:buChar char="●"/>
            </a:pPr>
            <a:r>
              <a:rPr lang="en-US"/>
              <a:t>targeting specific distortions should give higher accuracy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3ab0317b83_0_7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3ab0317b83_0_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KPIs - objective quality measure (any numerical value),</a:t>
            </a:r>
            <a:endParaRPr/>
          </a:p>
          <a:p>
            <a:pPr marL="457200" lvl="0" indent="-317500" algn="l" rtl="0">
              <a:spcBef>
                <a:spcPts val="0"/>
              </a:spcBef>
              <a:spcAft>
                <a:spcPts val="0"/>
              </a:spcAft>
              <a:buSzPts val="1400"/>
              <a:buChar char="●"/>
            </a:pPr>
            <a:r>
              <a:rPr lang="en-US"/>
              <a:t>People’s opinion - subjective quality measure (usually Mean Opinion Score)</a:t>
            </a:r>
            <a:endParaRPr/>
          </a:p>
          <a:p>
            <a:pPr marL="457200" lvl="0" indent="-317500" algn="l" rtl="0">
              <a:spcBef>
                <a:spcPts val="0"/>
              </a:spcBef>
              <a:spcAft>
                <a:spcPts val="0"/>
              </a:spcAft>
              <a:buSzPts val="1400"/>
              <a:buChar char="●"/>
            </a:pPr>
            <a:r>
              <a:rPr lang="en-US"/>
              <a:t>Non-trivial goal - in practice, one has to run subjective tests</a:t>
            </a:r>
            <a:endParaRPr/>
          </a:p>
          <a:p>
            <a:pPr marL="457200" lvl="0" indent="-317500" algn="l" rtl="0">
              <a:spcBef>
                <a:spcPts val="0"/>
              </a:spcBef>
              <a:spcAft>
                <a:spcPts val="0"/>
              </a:spcAft>
              <a:buSzPts val="1400"/>
              <a:buChar char="●"/>
            </a:pPr>
            <a:r>
              <a:rPr lang="en-US"/>
              <a:t>If human perception is the most important, then let’s focus on visual signal and not compression, transmission parameters and so on</a:t>
            </a: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ab0317b83_0_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ab0317b83_0_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Full-Reference is a classical approach - take each pixel from unmodified image and compare it with associated pixel in modified image</a:t>
            </a:r>
            <a:endParaRPr/>
          </a:p>
          <a:p>
            <a:pPr marL="457200" lvl="0" indent="-317500" algn="l" rtl="0">
              <a:spcBef>
                <a:spcPts val="0"/>
              </a:spcBef>
              <a:spcAft>
                <a:spcPts val="0"/>
              </a:spcAft>
              <a:buSzPts val="1400"/>
              <a:buChar char="●"/>
            </a:pPr>
            <a:r>
              <a:rPr lang="en-US" i="1"/>
              <a:t>source </a:t>
            </a:r>
            <a:r>
              <a:rPr lang="en-US"/>
              <a:t>material - unmodified, original, high-quality visual content (no compression, no lossy transmission)</a:t>
            </a:r>
            <a:endParaRPr/>
          </a:p>
          <a:p>
            <a:pPr marL="457200" lvl="0" indent="-317500" algn="l" rtl="0">
              <a:spcBef>
                <a:spcPts val="0"/>
              </a:spcBef>
              <a:spcAft>
                <a:spcPts val="0"/>
              </a:spcAft>
              <a:buSzPts val="1400"/>
              <a:buChar char="●"/>
            </a:pPr>
            <a:r>
              <a:rPr lang="en-US"/>
              <a:t>One does not need to have knowledge about transmission, compression and display parameters</a:t>
            </a: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ab0317b83_0_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ab0317b83_0_8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Not everyone has the same sensitivity for visual artifacts</a:t>
            </a:r>
            <a:endParaRPr/>
          </a:p>
          <a:p>
            <a:pPr marL="457200" lvl="0" indent="-317500" algn="l" rtl="0">
              <a:spcBef>
                <a:spcPts val="0"/>
              </a:spcBef>
              <a:spcAft>
                <a:spcPts val="0"/>
              </a:spcAft>
              <a:buSzPts val="1400"/>
              <a:buChar char="●"/>
            </a:pPr>
            <a:r>
              <a:rPr lang="en-US"/>
              <a:t>It is not possible to apply simple pixel-to-pixel algorithm comparing modified and unmodified visual material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ab0317b83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3ab0317b83_0_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In practice, this approach achieves higher correlation with subjectively perceived quality</a:t>
            </a:r>
            <a:endParaRPr/>
          </a:p>
          <a:p>
            <a:pPr marL="457200" lvl="0" indent="-317500" algn="l" rtl="0">
              <a:spcBef>
                <a:spcPts val="0"/>
              </a:spcBef>
              <a:spcAft>
                <a:spcPts val="0"/>
              </a:spcAft>
              <a:buSzPts val="1400"/>
              <a:buChar char="●"/>
            </a:pPr>
            <a:r>
              <a:rPr lang="en-US"/>
              <a:t>Standardised approach used by many important players (e.g., Netflix)</a:t>
            </a:r>
            <a:endParaRPr/>
          </a:p>
          <a:p>
            <a:pPr marL="457200" lvl="0" indent="-317500" algn="l" rtl="0">
              <a:spcBef>
                <a:spcPts val="0"/>
              </a:spcBef>
              <a:spcAft>
                <a:spcPts val="0"/>
              </a:spcAft>
              <a:buSzPts val="1400"/>
              <a:buChar char="●"/>
            </a:pPr>
            <a:r>
              <a:rPr lang="en-US"/>
              <a:t>Classical, well-defined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ab0317b83_0_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3ab0317b83_0_9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Bitstream-based: </a:t>
            </a:r>
            <a:endParaRPr/>
          </a:p>
          <a:p>
            <a:pPr marL="914400" lvl="1" indent="-317500" algn="l" rtl="0">
              <a:spcBef>
                <a:spcPts val="0"/>
              </a:spcBef>
              <a:spcAft>
                <a:spcPts val="0"/>
              </a:spcAft>
              <a:buSzPts val="1400"/>
              <a:buChar char="○"/>
            </a:pPr>
            <a:r>
              <a:rPr lang="en-US"/>
              <a:t>one wants to say as much as possible about the visual content by looking on the transport layer (but not only)</a:t>
            </a:r>
            <a:endParaRPr/>
          </a:p>
          <a:p>
            <a:pPr marL="914400" lvl="1" indent="-317500" algn="l" rtl="0">
              <a:spcBef>
                <a:spcPts val="0"/>
              </a:spcBef>
              <a:spcAft>
                <a:spcPts val="0"/>
              </a:spcAft>
              <a:buSzPts val="1400"/>
              <a:buChar char="○"/>
            </a:pPr>
            <a:r>
              <a:rPr lang="en-US"/>
              <a:t>can be applied at many points of delivery chain</a:t>
            </a:r>
            <a:endParaRPr/>
          </a:p>
          <a:p>
            <a:pPr marL="914400" lvl="1" indent="-317500" algn="l" rtl="0">
              <a:spcBef>
                <a:spcPts val="0"/>
              </a:spcBef>
              <a:spcAft>
                <a:spcPts val="0"/>
              </a:spcAft>
              <a:buSzPts val="1400"/>
              <a:buChar char="○"/>
            </a:pPr>
            <a:r>
              <a:rPr lang="en-US"/>
              <a:t>can be used with encrypted signal</a:t>
            </a:r>
            <a:endParaRPr/>
          </a:p>
          <a:p>
            <a:pPr marL="914400" lvl="1" indent="-317500" algn="l" rtl="0">
              <a:spcBef>
                <a:spcPts val="0"/>
              </a:spcBef>
              <a:spcAft>
                <a:spcPts val="0"/>
              </a:spcAft>
              <a:buSzPts val="1400"/>
              <a:buChar char="○"/>
            </a:pPr>
            <a:r>
              <a:rPr lang="en-US"/>
              <a:t>modular build: if only transport level - transport level measurements, if more - more</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461f3ea385_0_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It is nice to reference such forecasts in an introduction section of your thesis (if it is related with multimedia).</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Larger volume &amp; larger demand begs for better quality (and also is a result of better quality being used).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This is a 4 fold growth in the plot on the right.</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EB = exabytes = 1 million TB</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US"/>
              <a:t>There are much more forecasts so do not hesitate to take a look on your own.</a:t>
            </a:r>
            <a:endParaRPr/>
          </a:p>
          <a:p>
            <a:pPr marL="0" lvl="0" indent="0" algn="l" rtl="0">
              <a:spcBef>
                <a:spcPts val="0"/>
              </a:spcBef>
              <a:spcAft>
                <a:spcPts val="0"/>
              </a:spcAft>
              <a:buNone/>
            </a:pPr>
            <a:endParaRPr/>
          </a:p>
        </p:txBody>
      </p:sp>
      <p:sp>
        <p:nvSpPr>
          <p:cNvPr id="284" name="Google Shape;284;g461f3ea385_0_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ab0317b83_0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ab0317b83_0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3ab0317b83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3ab0317b83_0_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3ab0317b83_0_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3ab0317b83_0_1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VQIs is just our name for KPIs</a:t>
            </a:r>
            <a:endParaRPr/>
          </a:p>
          <a:p>
            <a:pPr marL="457200" lvl="0" indent="-317500" algn="l" rtl="0">
              <a:spcBef>
                <a:spcPts val="0"/>
              </a:spcBef>
              <a:spcAft>
                <a:spcPts val="0"/>
              </a:spcAft>
              <a:buSzPts val="1400"/>
              <a:buChar char="●"/>
            </a:pPr>
            <a:r>
              <a:rPr lang="en-US"/>
              <a:t>C implementation makes it easy to port the algorithms to various platforms</a:t>
            </a:r>
            <a:endParaRPr/>
          </a:p>
          <a:p>
            <a:pPr marL="457200" lvl="0" indent="-317500" algn="l" rtl="0">
              <a:spcBef>
                <a:spcPts val="0"/>
              </a:spcBef>
              <a:spcAft>
                <a:spcPts val="0"/>
              </a:spcAft>
              <a:buSzPts val="1400"/>
              <a:buChar char="●"/>
            </a:pPr>
            <a:r>
              <a:rPr lang="en-US"/>
              <a:t>Tested quite well (e.g., by licensing parties)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3ab0317b83_0_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3ab0317b83_0_1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US" sz="1400"/>
              <a:t>Execution flow:</a:t>
            </a:r>
            <a:endParaRPr sz="1400"/>
          </a:p>
          <a:p>
            <a:pPr marL="914400" lvl="1" indent="-317500" algn="l" rtl="0">
              <a:lnSpc>
                <a:spcPct val="115000"/>
              </a:lnSpc>
              <a:spcBef>
                <a:spcPts val="0"/>
              </a:spcBef>
              <a:spcAft>
                <a:spcPts val="0"/>
              </a:spcAft>
              <a:buClr>
                <a:schemeClr val="dk1"/>
              </a:buClr>
              <a:buSzPts val="1400"/>
              <a:buChar char="○"/>
            </a:pPr>
            <a:r>
              <a:rPr lang="en-US" sz="1400"/>
              <a:t>Read Y channel from YUV image,</a:t>
            </a:r>
            <a:endParaRPr sz="1400"/>
          </a:p>
          <a:p>
            <a:pPr marL="914400" lvl="1" indent="-317500" algn="l" rtl="0">
              <a:lnSpc>
                <a:spcPct val="115000"/>
              </a:lnSpc>
              <a:spcBef>
                <a:spcPts val="0"/>
              </a:spcBef>
              <a:spcAft>
                <a:spcPts val="0"/>
              </a:spcAft>
              <a:buClr>
                <a:schemeClr val="dk1"/>
              </a:buClr>
              <a:buSzPts val="1400"/>
              <a:buChar char="○"/>
            </a:pPr>
            <a:r>
              <a:rPr lang="en-US" sz="1400"/>
              <a:t>Find edges using Sobel filter,</a:t>
            </a:r>
            <a:endParaRPr sz="1400"/>
          </a:p>
          <a:p>
            <a:pPr marL="914400" lvl="1" indent="-317500" algn="l" rtl="0">
              <a:lnSpc>
                <a:spcPct val="115000"/>
              </a:lnSpc>
              <a:spcBef>
                <a:spcPts val="0"/>
              </a:spcBef>
              <a:spcAft>
                <a:spcPts val="0"/>
              </a:spcAft>
              <a:buClr>
                <a:schemeClr val="dk1"/>
              </a:buClr>
              <a:buSzPts val="1400"/>
              <a:buChar char="○"/>
            </a:pPr>
            <a:r>
              <a:rPr lang="en-US" sz="1400"/>
              <a:t>Measure width of edges</a:t>
            </a:r>
            <a:endParaRPr sz="1400"/>
          </a:p>
          <a:p>
            <a:pPr marL="1371600" lvl="2" indent="-317500" algn="l" rtl="0">
              <a:lnSpc>
                <a:spcPct val="115000"/>
              </a:lnSpc>
              <a:spcBef>
                <a:spcPts val="0"/>
              </a:spcBef>
              <a:spcAft>
                <a:spcPts val="0"/>
              </a:spcAft>
              <a:buClr>
                <a:schemeClr val="dk1"/>
              </a:buClr>
              <a:buSzPts val="1400"/>
              <a:buAutoNum type="romanLcPeriod"/>
            </a:pPr>
            <a:r>
              <a:rPr lang="en-US" sz="1400"/>
              <a:t>Only a subset of existing edges are chosen (based on dynamically calculated threshold value derived from standard deviation for a given macro block)</a:t>
            </a:r>
            <a:endParaRPr sz="1400"/>
          </a:p>
          <a:p>
            <a:pPr marL="914400" lvl="1" indent="-317500" algn="l" rtl="0">
              <a:lnSpc>
                <a:spcPct val="115000"/>
              </a:lnSpc>
              <a:spcBef>
                <a:spcPts val="0"/>
              </a:spcBef>
              <a:spcAft>
                <a:spcPts val="0"/>
              </a:spcAft>
              <a:buClr>
                <a:schemeClr val="dk1"/>
              </a:buClr>
              <a:buSzPts val="1400"/>
              <a:buChar char="○"/>
            </a:pPr>
            <a:r>
              <a:rPr lang="en-US" sz="1400"/>
              <a:t>Result is proportional to mean width of edges</a:t>
            </a:r>
            <a:endParaRPr sz="14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3ab0317b83_0_1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3ab0317b83_0_1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3ab0317b83_0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3ab0317b83_0_1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ab0317b83_0_1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3ab0317b83_0_1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ab0317b83_0_1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ab0317b83_0_15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3ab0317b83_0_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3ab0317b83_0_16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3ab0317b83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3ab0317b83_0_1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went a long road to reach a point in which we are today.</a:t>
            </a:r>
            <a:endParaRPr/>
          </a:p>
          <a:p>
            <a:pPr marL="0" lvl="0" indent="0" algn="l" rtl="0">
              <a:spcBef>
                <a:spcPts val="0"/>
              </a:spcBef>
              <a:spcAft>
                <a:spcPts val="0"/>
              </a:spcAft>
              <a:buNone/>
            </a:pPr>
            <a:endParaRPr/>
          </a:p>
          <a:p>
            <a:pPr marL="0" lvl="0" indent="0" algn="l" rtl="0">
              <a:spcBef>
                <a:spcPts val="0"/>
              </a:spcBef>
              <a:spcAft>
                <a:spcPts val="0"/>
              </a:spcAft>
              <a:buNone/>
            </a:pPr>
            <a:r>
              <a:rPr lang="en-US"/>
              <a:t>I (i.e., JN) don’t know about you, but I prefer to consume content through a wireless network. In fact, I do not have a fixed internet connection in my home.</a:t>
            </a:r>
            <a:endParaRPr/>
          </a:p>
          <a:p>
            <a:pPr marL="0" lvl="0" indent="0" algn="l" rtl="0">
              <a:spcBef>
                <a:spcPts val="0"/>
              </a:spcBef>
              <a:spcAft>
                <a:spcPts val="0"/>
              </a:spcAft>
              <a:buNone/>
            </a:pPr>
            <a:endParaRPr/>
          </a:p>
          <a:p>
            <a:pPr marL="0" lvl="0" indent="0" algn="l" rtl="0">
              <a:spcBef>
                <a:spcPts val="0"/>
              </a:spcBef>
              <a:spcAft>
                <a:spcPts val="0"/>
              </a:spcAft>
              <a:buNone/>
            </a:pPr>
            <a:r>
              <a:rPr lang="en-US"/>
              <a:t>CDNs are a large part of what makes Netflix look good in comparison to competitors.</a:t>
            </a:r>
            <a:endParaRPr/>
          </a:p>
        </p:txBody>
      </p:sp>
      <p:sp>
        <p:nvSpPr>
          <p:cNvPr id="293" name="Google Shape;29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are not only the consumers, but also the producers. </a:t>
            </a:r>
            <a:endParaRPr/>
          </a:p>
        </p:txBody>
      </p:sp>
      <p:sp>
        <p:nvSpPr>
          <p:cNvPr id="337" name="Google Shape;33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61f3ea385_0_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g461f3ea385_0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 name="Google Shape;357;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Mówimy o opóźnieniu, przepustowości oraz stratach ruchu. Tu pokazujemy wymagania per-serwis.</a:t>
            </a: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QoS - possible to be objectively measured. I can measure a time, delay and number of lost packets.</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Various transmissions are sensitive to various degrading factors:</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Voice transmission - requires low bandwidth, but sensitive for the delay</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Data transmission - may require high bandwidth, but can tolerate the delay</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Video transmission - requires high bandwidth, is able to recover from losses, but does not tolerate the delays </a:t>
            </a:r>
            <a:endParaRPr sz="1200">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ab0317b83_0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I know how many packets I have lost, but what does the end-user think about it? </a:t>
            </a:r>
            <a:r>
              <a:rPr lang="en-US"/>
              <a:t>- the question many board members of Internet Provider companies asked </a:t>
            </a:r>
            <a:endParaRPr/>
          </a:p>
        </p:txBody>
      </p:sp>
      <p:sp>
        <p:nvSpPr>
          <p:cNvPr id="375" name="Google Shape;375;g3ab0317b83_0_371:notes"/>
          <p:cNvSpPr>
            <a:spLocks noGrp="1" noRot="1" noChangeAspect="1"/>
          </p:cNvSpPr>
          <p:nvPr>
            <p:ph type="sldImg" idx="2"/>
          </p:nvPr>
        </p:nvSpPr>
        <p:spPr>
          <a:xfrm>
            <a:off x="1005648" y="685800"/>
            <a:ext cx="4846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1335088" y="1236663"/>
            <a:ext cx="8010525" cy="2630487"/>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 name="Google Shape;9;p2"/>
          <p:cNvSpPr txBox="1">
            <a:spLocks noGrp="1"/>
          </p:cNvSpPr>
          <p:nvPr>
            <p:ph type="subTitle" idx="1"/>
          </p:nvPr>
        </p:nvSpPr>
        <p:spPr>
          <a:xfrm>
            <a:off x="1335088" y="3968750"/>
            <a:ext cx="8010525" cy="1824038"/>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0" name="Google Shape;10;p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8" name="Google Shape;48;p11"/>
          <p:cNvSpPr txBox="1">
            <a:spLocks noGrp="1"/>
          </p:cNvSpPr>
          <p:nvPr>
            <p:ph type="body" idx="1"/>
          </p:nvPr>
        </p:nvSpPr>
        <p:spPr>
          <a:xfrm rot="5400000">
            <a:off x="2943226" y="-196849"/>
            <a:ext cx="4794250" cy="9210675"/>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rot="5400000">
            <a:off x="5592763" y="2452688"/>
            <a:ext cx="6403975" cy="2301875"/>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2" name="Google Shape;52;p12"/>
          <p:cNvSpPr txBox="1">
            <a:spLocks noGrp="1"/>
          </p:cNvSpPr>
          <p:nvPr>
            <p:ph type="body" idx="1"/>
          </p:nvPr>
        </p:nvSpPr>
        <p:spPr>
          <a:xfrm rot="5400000">
            <a:off x="911226" y="225425"/>
            <a:ext cx="6403975" cy="67564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58"/>
        <p:cNvGrpSpPr/>
        <p:nvPr/>
      </p:nvGrpSpPr>
      <p:grpSpPr>
        <a:xfrm>
          <a:off x="0" y="0"/>
          <a:ext cx="0" cy="0"/>
          <a:chOff x="0" y="0"/>
          <a:chExt cx="0" cy="0"/>
        </a:xfrm>
      </p:grpSpPr>
      <p:sp>
        <p:nvSpPr>
          <p:cNvPr id="59" name="Google Shape;59;p1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2" name="Google Shape;62;p1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5" name="Google Shape;65;p16"/>
          <p:cNvSpPr txBox="1">
            <a:spLocks noGrp="1"/>
          </p:cNvSpPr>
          <p:nvPr>
            <p:ph type="body" idx="1"/>
          </p:nvPr>
        </p:nvSpPr>
        <p:spPr>
          <a:xfrm>
            <a:off x="801688" y="2184400"/>
            <a:ext cx="9085262"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9" name="Google Shape;69;p17"/>
          <p:cNvSpPr txBox="1">
            <a:spLocks noGrp="1"/>
          </p:cNvSpPr>
          <p:nvPr>
            <p:ph type="body" idx="1"/>
          </p:nvPr>
        </p:nvSpPr>
        <p:spPr>
          <a:xfrm>
            <a:off x="801688" y="2184400"/>
            <a:ext cx="4465637"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0" name="Google Shape;70;p17"/>
          <p:cNvSpPr txBox="1">
            <a:spLocks noGrp="1"/>
          </p:cNvSpPr>
          <p:nvPr>
            <p:ph type="body" idx="2"/>
          </p:nvPr>
        </p:nvSpPr>
        <p:spPr>
          <a:xfrm>
            <a:off x="5419725" y="2184400"/>
            <a:ext cx="4467225"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1" name="Google Shape;71;p17"/>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2"/>
        <p:cNvGrpSpPr/>
        <p:nvPr/>
      </p:nvGrpSpPr>
      <p:grpSpPr>
        <a:xfrm>
          <a:off x="0" y="0"/>
          <a:ext cx="0" cy="0"/>
          <a:chOff x="0" y="0"/>
          <a:chExt cx="0" cy="0"/>
        </a:xfrm>
      </p:grpSpPr>
      <p:sp>
        <p:nvSpPr>
          <p:cNvPr id="73" name="Google Shape;73;p18"/>
          <p:cNvSpPr txBox="1">
            <a:spLocks noGrp="1"/>
          </p:cNvSpPr>
          <p:nvPr>
            <p:ph type="ctrTitle"/>
          </p:nvPr>
        </p:nvSpPr>
        <p:spPr>
          <a:xfrm>
            <a:off x="1335088" y="1236663"/>
            <a:ext cx="8010525" cy="2630487"/>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74" name="Google Shape;74;p18"/>
          <p:cNvSpPr txBox="1">
            <a:spLocks noGrp="1"/>
          </p:cNvSpPr>
          <p:nvPr>
            <p:ph type="subTitle" idx="1"/>
          </p:nvPr>
        </p:nvSpPr>
        <p:spPr>
          <a:xfrm>
            <a:off x="1335088" y="3968750"/>
            <a:ext cx="8010525" cy="1824038"/>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75" name="Google Shape;75;p1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728663" y="1884363"/>
            <a:ext cx="9212262" cy="314325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78" name="Google Shape;78;p19"/>
          <p:cNvSpPr txBox="1">
            <a:spLocks noGrp="1"/>
          </p:cNvSpPr>
          <p:nvPr>
            <p:ph type="body" idx="1"/>
          </p:nvPr>
        </p:nvSpPr>
        <p:spPr>
          <a:xfrm>
            <a:off x="728663" y="5056188"/>
            <a:ext cx="9212262" cy="165417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79" name="Google Shape;79;p19"/>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735013" y="401638"/>
            <a:ext cx="9212262" cy="14605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2" name="Google Shape;82;p20"/>
          <p:cNvSpPr txBox="1">
            <a:spLocks noGrp="1"/>
          </p:cNvSpPr>
          <p:nvPr>
            <p:ph type="body" idx="1"/>
          </p:nvPr>
        </p:nvSpPr>
        <p:spPr>
          <a:xfrm>
            <a:off x="735013" y="1852613"/>
            <a:ext cx="4519612"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83" name="Google Shape;83;p20"/>
          <p:cNvSpPr txBox="1">
            <a:spLocks noGrp="1"/>
          </p:cNvSpPr>
          <p:nvPr>
            <p:ph type="body" idx="2"/>
          </p:nvPr>
        </p:nvSpPr>
        <p:spPr>
          <a:xfrm>
            <a:off x="735013" y="2760663"/>
            <a:ext cx="4519612"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4" name="Google Shape;84;p20"/>
          <p:cNvSpPr txBox="1">
            <a:spLocks noGrp="1"/>
          </p:cNvSpPr>
          <p:nvPr>
            <p:ph type="body" idx="3"/>
          </p:nvPr>
        </p:nvSpPr>
        <p:spPr>
          <a:xfrm>
            <a:off x="5407025" y="1852613"/>
            <a:ext cx="4540250"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85" name="Google Shape;85;p20"/>
          <p:cNvSpPr txBox="1">
            <a:spLocks noGrp="1"/>
          </p:cNvSpPr>
          <p:nvPr>
            <p:ph type="body" idx="4"/>
          </p:nvPr>
        </p:nvSpPr>
        <p:spPr>
          <a:xfrm>
            <a:off x="5407025" y="2760663"/>
            <a:ext cx="4540250"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 name="Google Shape;86;p20"/>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9" name="Google Shape;89;p21"/>
          <p:cNvSpPr txBox="1">
            <a:spLocks noGrp="1"/>
          </p:cNvSpPr>
          <p:nvPr>
            <p:ph type="body" idx="1"/>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0" name="Google Shape;90;p21"/>
          <p:cNvSpPr txBox="1">
            <a:spLocks noGrp="1"/>
          </p:cNvSpPr>
          <p:nvPr>
            <p:ph type="body" idx="2"/>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1" name="Google Shape;91;p2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 name="Google Shape;13;p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4" name="Google Shape;94;p22"/>
          <p:cNvSpPr>
            <a:spLocks noGrp="1"/>
          </p:cNvSpPr>
          <p:nvPr>
            <p:ph type="pic" idx="2"/>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5" name="Google Shape;95;p22"/>
          <p:cNvSpPr txBox="1">
            <a:spLocks noGrp="1"/>
          </p:cNvSpPr>
          <p:nvPr>
            <p:ph type="body" idx="1"/>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6" name="Google Shape;96;p2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97"/>
        <p:cNvGrpSpPr/>
        <p:nvPr/>
      </p:nvGrpSpPr>
      <p:grpSpPr>
        <a:xfrm>
          <a:off x="0" y="0"/>
          <a:ext cx="0" cy="0"/>
          <a:chOff x="0" y="0"/>
          <a:chExt cx="0" cy="0"/>
        </a:xfrm>
      </p:grpSpPr>
      <p:sp>
        <p:nvSpPr>
          <p:cNvPr id="98" name="Google Shape;98;p23"/>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9" name="Google Shape;99;p23"/>
          <p:cNvSpPr txBox="1">
            <a:spLocks noGrp="1"/>
          </p:cNvSpPr>
          <p:nvPr>
            <p:ph type="body" idx="1"/>
          </p:nvPr>
        </p:nvSpPr>
        <p:spPr>
          <a:xfrm rot="5400000">
            <a:off x="3074987" y="-88899"/>
            <a:ext cx="4538663" cy="9085262"/>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0" name="Google Shape;100;p2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01"/>
        <p:cNvGrpSpPr/>
        <p:nvPr/>
      </p:nvGrpSpPr>
      <p:grpSpPr>
        <a:xfrm>
          <a:off x="0" y="0"/>
          <a:ext cx="0" cy="0"/>
          <a:chOff x="0" y="0"/>
          <a:chExt cx="0" cy="0"/>
        </a:xfrm>
      </p:grpSpPr>
      <p:sp>
        <p:nvSpPr>
          <p:cNvPr id="102" name="Google Shape;102;p24"/>
          <p:cNvSpPr txBox="1">
            <a:spLocks noGrp="1"/>
          </p:cNvSpPr>
          <p:nvPr>
            <p:ph type="title"/>
          </p:nvPr>
        </p:nvSpPr>
        <p:spPr>
          <a:xfrm rot="5400000">
            <a:off x="5726113" y="2562225"/>
            <a:ext cx="6051550" cy="2270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03" name="Google Shape;103;p24"/>
          <p:cNvSpPr txBox="1">
            <a:spLocks noGrp="1"/>
          </p:cNvSpPr>
          <p:nvPr>
            <p:ph type="body" idx="1"/>
          </p:nvPr>
        </p:nvSpPr>
        <p:spPr>
          <a:xfrm rot="5400000">
            <a:off x="1107282" y="365920"/>
            <a:ext cx="6051550" cy="66627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4" name="Google Shape;104;p2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09"/>
        <p:cNvGrpSpPr/>
        <p:nvPr/>
      </p:nvGrpSpPr>
      <p:grpSpPr>
        <a:xfrm>
          <a:off x="0" y="0"/>
          <a:ext cx="0" cy="0"/>
          <a:chOff x="0" y="0"/>
          <a:chExt cx="0" cy="0"/>
        </a:xfrm>
      </p:grpSpPr>
      <p:sp>
        <p:nvSpPr>
          <p:cNvPr id="110" name="Google Shape;110;p26"/>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11" name="Google Shape;111;p26"/>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2" name="Google Shape;112;p26"/>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13"/>
        <p:cNvGrpSpPr/>
        <p:nvPr/>
      </p:nvGrpSpPr>
      <p:grpSpPr>
        <a:xfrm>
          <a:off x="0" y="0"/>
          <a:ext cx="0" cy="0"/>
          <a:chOff x="0" y="0"/>
          <a:chExt cx="0" cy="0"/>
        </a:xfrm>
      </p:grpSpPr>
      <p:sp>
        <p:nvSpPr>
          <p:cNvPr id="114" name="Google Shape;114;p27"/>
          <p:cNvSpPr txBox="1">
            <a:spLocks noGrp="1"/>
          </p:cNvSpPr>
          <p:nvPr>
            <p:ph type="title"/>
          </p:nvPr>
        </p:nvSpPr>
        <p:spPr>
          <a:xfrm rot="5400000">
            <a:off x="5726100" y="2562263"/>
            <a:ext cx="6051600" cy="2270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15" name="Google Shape;115;p27"/>
          <p:cNvSpPr txBox="1">
            <a:spLocks noGrp="1"/>
          </p:cNvSpPr>
          <p:nvPr>
            <p:ph type="body" idx="1"/>
          </p:nvPr>
        </p:nvSpPr>
        <p:spPr>
          <a:xfrm rot="5400000">
            <a:off x="1107275" y="365963"/>
            <a:ext cx="6051600" cy="6662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27"/>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117"/>
        <p:cNvGrpSpPr/>
        <p:nvPr/>
      </p:nvGrpSpPr>
      <p:grpSpPr>
        <a:xfrm>
          <a:off x="0" y="0"/>
          <a:ext cx="0" cy="0"/>
          <a:chOff x="0" y="0"/>
          <a:chExt cx="0" cy="0"/>
        </a:xfrm>
      </p:grpSpPr>
      <p:sp>
        <p:nvSpPr>
          <p:cNvPr id="118" name="Google Shape;118;p28"/>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19" name="Google Shape;119;p28"/>
          <p:cNvSpPr txBox="1">
            <a:spLocks noGrp="1"/>
          </p:cNvSpPr>
          <p:nvPr>
            <p:ph type="body" idx="1"/>
          </p:nvPr>
        </p:nvSpPr>
        <p:spPr>
          <a:xfrm rot="5400000">
            <a:off x="3074999" y="-88850"/>
            <a:ext cx="4538700" cy="90852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28"/>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121"/>
        <p:cNvGrpSpPr/>
        <p:nvPr/>
      </p:nvGrpSpPr>
      <p:grpSpPr>
        <a:xfrm>
          <a:off x="0" y="0"/>
          <a:ext cx="0" cy="0"/>
          <a:chOff x="0" y="0"/>
          <a:chExt cx="0" cy="0"/>
        </a:xfrm>
      </p:grpSpPr>
      <p:sp>
        <p:nvSpPr>
          <p:cNvPr id="122" name="Google Shape;122;p29"/>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23" name="Google Shape;123;p29"/>
          <p:cNvSpPr>
            <a:spLocks noGrp="1"/>
          </p:cNvSpPr>
          <p:nvPr>
            <p:ph type="pic" idx="2"/>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24" name="Google Shape;124;p29"/>
          <p:cNvSpPr txBox="1">
            <a:spLocks noGrp="1"/>
          </p:cNvSpPr>
          <p:nvPr>
            <p:ph type="body" idx="1"/>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25" name="Google Shape;125;p29"/>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126"/>
        <p:cNvGrpSpPr/>
        <p:nvPr/>
      </p:nvGrpSpPr>
      <p:grpSpPr>
        <a:xfrm>
          <a:off x="0" y="0"/>
          <a:ext cx="0" cy="0"/>
          <a:chOff x="0" y="0"/>
          <a:chExt cx="0" cy="0"/>
        </a:xfrm>
      </p:grpSpPr>
      <p:sp>
        <p:nvSpPr>
          <p:cNvPr id="127" name="Google Shape;127;p30"/>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28" name="Google Shape;128;p30"/>
          <p:cNvSpPr txBox="1">
            <a:spLocks noGrp="1"/>
          </p:cNvSpPr>
          <p:nvPr>
            <p:ph type="body" idx="1"/>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9" name="Google Shape;129;p30"/>
          <p:cNvSpPr txBox="1">
            <a:spLocks noGrp="1"/>
          </p:cNvSpPr>
          <p:nvPr>
            <p:ph type="body" idx="2"/>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30" name="Google Shape;130;p30"/>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131"/>
        <p:cNvGrpSpPr/>
        <p:nvPr/>
      </p:nvGrpSpPr>
      <p:grpSpPr>
        <a:xfrm>
          <a:off x="0" y="0"/>
          <a:ext cx="0" cy="0"/>
          <a:chOff x="0" y="0"/>
          <a:chExt cx="0" cy="0"/>
        </a:xfrm>
      </p:grpSpPr>
      <p:sp>
        <p:nvSpPr>
          <p:cNvPr id="132" name="Google Shape;132;p31"/>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133"/>
        <p:cNvGrpSpPr/>
        <p:nvPr/>
      </p:nvGrpSpPr>
      <p:grpSpPr>
        <a:xfrm>
          <a:off x="0" y="0"/>
          <a:ext cx="0" cy="0"/>
          <a:chOff x="0" y="0"/>
          <a:chExt cx="0" cy="0"/>
        </a:xfrm>
      </p:grpSpPr>
      <p:sp>
        <p:nvSpPr>
          <p:cNvPr id="134" name="Google Shape;134;p32"/>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5" name="Google Shape;135;p32"/>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6" name="Google Shape;16;p4"/>
          <p:cNvSpPr txBox="1">
            <a:spLocks noGrp="1"/>
          </p:cNvSpPr>
          <p:nvPr>
            <p:ph type="body" idx="1"/>
          </p:nvPr>
        </p:nvSpPr>
        <p:spPr>
          <a:xfrm>
            <a:off x="735013" y="2011363"/>
            <a:ext cx="9210675" cy="479425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 name="Google Shape;17;p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136"/>
        <p:cNvGrpSpPr/>
        <p:nvPr/>
      </p:nvGrpSpPr>
      <p:grpSpPr>
        <a:xfrm>
          <a:off x="0" y="0"/>
          <a:ext cx="0" cy="0"/>
          <a:chOff x="0" y="0"/>
          <a:chExt cx="0" cy="0"/>
        </a:xfrm>
      </p:grpSpPr>
      <p:sp>
        <p:nvSpPr>
          <p:cNvPr id="137" name="Google Shape;137;p33"/>
          <p:cNvSpPr txBox="1">
            <a:spLocks noGrp="1"/>
          </p:cNvSpPr>
          <p:nvPr>
            <p:ph type="title"/>
          </p:nvPr>
        </p:nvSpPr>
        <p:spPr>
          <a:xfrm>
            <a:off x="735013" y="401638"/>
            <a:ext cx="9212400" cy="1460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8" name="Google Shape;138;p33"/>
          <p:cNvSpPr txBox="1">
            <a:spLocks noGrp="1"/>
          </p:cNvSpPr>
          <p:nvPr>
            <p:ph type="body" idx="1"/>
          </p:nvPr>
        </p:nvSpPr>
        <p:spPr>
          <a:xfrm>
            <a:off x="735013" y="1852613"/>
            <a:ext cx="45195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39" name="Google Shape;139;p33"/>
          <p:cNvSpPr txBox="1">
            <a:spLocks noGrp="1"/>
          </p:cNvSpPr>
          <p:nvPr>
            <p:ph type="body" idx="2"/>
          </p:nvPr>
        </p:nvSpPr>
        <p:spPr>
          <a:xfrm>
            <a:off x="735013" y="2760663"/>
            <a:ext cx="45195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0" name="Google Shape;140;p33"/>
          <p:cNvSpPr txBox="1">
            <a:spLocks noGrp="1"/>
          </p:cNvSpPr>
          <p:nvPr>
            <p:ph type="body" idx="3"/>
          </p:nvPr>
        </p:nvSpPr>
        <p:spPr>
          <a:xfrm>
            <a:off x="5407025" y="1852613"/>
            <a:ext cx="45402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41" name="Google Shape;141;p33"/>
          <p:cNvSpPr txBox="1">
            <a:spLocks noGrp="1"/>
          </p:cNvSpPr>
          <p:nvPr>
            <p:ph type="body" idx="4"/>
          </p:nvPr>
        </p:nvSpPr>
        <p:spPr>
          <a:xfrm>
            <a:off x="5407025" y="2760663"/>
            <a:ext cx="45402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2" name="Google Shape;142;p33"/>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143"/>
        <p:cNvGrpSpPr/>
        <p:nvPr/>
      </p:nvGrpSpPr>
      <p:grpSpPr>
        <a:xfrm>
          <a:off x="0" y="0"/>
          <a:ext cx="0" cy="0"/>
          <a:chOff x="0" y="0"/>
          <a:chExt cx="0" cy="0"/>
        </a:xfrm>
      </p:grpSpPr>
      <p:sp>
        <p:nvSpPr>
          <p:cNvPr id="144" name="Google Shape;144;p34"/>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45" name="Google Shape;145;p34"/>
          <p:cNvSpPr txBox="1">
            <a:spLocks noGrp="1"/>
          </p:cNvSpPr>
          <p:nvPr>
            <p:ph type="body" idx="1"/>
          </p:nvPr>
        </p:nvSpPr>
        <p:spPr>
          <a:xfrm>
            <a:off x="801688" y="2184400"/>
            <a:ext cx="44655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6" name="Google Shape;146;p34"/>
          <p:cNvSpPr txBox="1">
            <a:spLocks noGrp="1"/>
          </p:cNvSpPr>
          <p:nvPr>
            <p:ph type="body" idx="2"/>
          </p:nvPr>
        </p:nvSpPr>
        <p:spPr>
          <a:xfrm>
            <a:off x="5419725" y="2184400"/>
            <a:ext cx="44673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7" name="Google Shape;147;p34"/>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48"/>
        <p:cNvGrpSpPr/>
        <p:nvPr/>
      </p:nvGrpSpPr>
      <p:grpSpPr>
        <a:xfrm>
          <a:off x="0" y="0"/>
          <a:ext cx="0" cy="0"/>
          <a:chOff x="0" y="0"/>
          <a:chExt cx="0" cy="0"/>
        </a:xfrm>
      </p:grpSpPr>
      <p:sp>
        <p:nvSpPr>
          <p:cNvPr id="149" name="Google Shape;149;p35"/>
          <p:cNvSpPr txBox="1">
            <a:spLocks noGrp="1"/>
          </p:cNvSpPr>
          <p:nvPr>
            <p:ph type="title"/>
          </p:nvPr>
        </p:nvSpPr>
        <p:spPr>
          <a:xfrm>
            <a:off x="728663" y="1884363"/>
            <a:ext cx="9212400" cy="31431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50" name="Google Shape;150;p35"/>
          <p:cNvSpPr txBox="1">
            <a:spLocks noGrp="1"/>
          </p:cNvSpPr>
          <p:nvPr>
            <p:ph type="body" idx="1"/>
          </p:nvPr>
        </p:nvSpPr>
        <p:spPr>
          <a:xfrm>
            <a:off x="728663" y="5056188"/>
            <a:ext cx="9212400" cy="16542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51" name="Google Shape;151;p35"/>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152"/>
        <p:cNvGrpSpPr/>
        <p:nvPr/>
      </p:nvGrpSpPr>
      <p:grpSpPr>
        <a:xfrm>
          <a:off x="0" y="0"/>
          <a:ext cx="0" cy="0"/>
          <a:chOff x="0" y="0"/>
          <a:chExt cx="0" cy="0"/>
        </a:xfrm>
      </p:grpSpPr>
      <p:sp>
        <p:nvSpPr>
          <p:cNvPr id="153" name="Google Shape;153;p36"/>
          <p:cNvSpPr txBox="1">
            <a:spLocks noGrp="1"/>
          </p:cNvSpPr>
          <p:nvPr>
            <p:ph type="ctrTitle"/>
          </p:nvPr>
        </p:nvSpPr>
        <p:spPr>
          <a:xfrm>
            <a:off x="1335088" y="1236663"/>
            <a:ext cx="8010600" cy="26304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54" name="Google Shape;154;p36"/>
          <p:cNvSpPr txBox="1">
            <a:spLocks noGrp="1"/>
          </p:cNvSpPr>
          <p:nvPr>
            <p:ph type="subTitle" idx="1"/>
          </p:nvPr>
        </p:nvSpPr>
        <p:spPr>
          <a:xfrm>
            <a:off x="1335088" y="3968750"/>
            <a:ext cx="8010600" cy="1824000"/>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55" name="Google Shape;155;p36"/>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60"/>
        <p:cNvGrpSpPr/>
        <p:nvPr/>
      </p:nvGrpSpPr>
      <p:grpSpPr>
        <a:xfrm>
          <a:off x="0" y="0"/>
          <a:ext cx="0" cy="0"/>
          <a:chOff x="0" y="0"/>
          <a:chExt cx="0" cy="0"/>
        </a:xfrm>
      </p:grpSpPr>
      <p:sp>
        <p:nvSpPr>
          <p:cNvPr id="161" name="Google Shape;161;p38"/>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62" name="Google Shape;162;p38"/>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3" name="Google Shape;163;p38"/>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64"/>
        <p:cNvGrpSpPr/>
        <p:nvPr/>
      </p:nvGrpSpPr>
      <p:grpSpPr>
        <a:xfrm>
          <a:off x="0" y="0"/>
          <a:ext cx="0" cy="0"/>
          <a:chOff x="0" y="0"/>
          <a:chExt cx="0" cy="0"/>
        </a:xfrm>
      </p:grpSpPr>
      <p:sp>
        <p:nvSpPr>
          <p:cNvPr id="165" name="Google Shape;165;p39"/>
          <p:cNvSpPr txBox="1">
            <a:spLocks noGrp="1"/>
          </p:cNvSpPr>
          <p:nvPr>
            <p:ph type="title"/>
          </p:nvPr>
        </p:nvSpPr>
        <p:spPr>
          <a:xfrm rot="5400000">
            <a:off x="5726100" y="2562263"/>
            <a:ext cx="6051600" cy="2270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66" name="Google Shape;166;p39"/>
          <p:cNvSpPr txBox="1">
            <a:spLocks noGrp="1"/>
          </p:cNvSpPr>
          <p:nvPr>
            <p:ph type="body" idx="1"/>
          </p:nvPr>
        </p:nvSpPr>
        <p:spPr>
          <a:xfrm rot="5400000">
            <a:off x="1107275" y="365963"/>
            <a:ext cx="6051600" cy="6662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7" name="Google Shape;167;p39"/>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168"/>
        <p:cNvGrpSpPr/>
        <p:nvPr/>
      </p:nvGrpSpPr>
      <p:grpSpPr>
        <a:xfrm>
          <a:off x="0" y="0"/>
          <a:ext cx="0" cy="0"/>
          <a:chOff x="0" y="0"/>
          <a:chExt cx="0" cy="0"/>
        </a:xfrm>
      </p:grpSpPr>
      <p:sp>
        <p:nvSpPr>
          <p:cNvPr id="169" name="Google Shape;169;p40"/>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70" name="Google Shape;170;p40"/>
          <p:cNvSpPr txBox="1">
            <a:spLocks noGrp="1"/>
          </p:cNvSpPr>
          <p:nvPr>
            <p:ph type="body" idx="1"/>
          </p:nvPr>
        </p:nvSpPr>
        <p:spPr>
          <a:xfrm rot="5400000">
            <a:off x="3074999" y="-88850"/>
            <a:ext cx="4538700" cy="90852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1" name="Google Shape;171;p40"/>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172"/>
        <p:cNvGrpSpPr/>
        <p:nvPr/>
      </p:nvGrpSpPr>
      <p:grpSpPr>
        <a:xfrm>
          <a:off x="0" y="0"/>
          <a:ext cx="0" cy="0"/>
          <a:chOff x="0" y="0"/>
          <a:chExt cx="0" cy="0"/>
        </a:xfrm>
      </p:grpSpPr>
      <p:sp>
        <p:nvSpPr>
          <p:cNvPr id="173" name="Google Shape;173;p41"/>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74" name="Google Shape;174;p41"/>
          <p:cNvSpPr>
            <a:spLocks noGrp="1"/>
          </p:cNvSpPr>
          <p:nvPr>
            <p:ph type="pic" idx="2"/>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14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175" name="Google Shape;175;p41"/>
          <p:cNvSpPr txBox="1">
            <a:spLocks noGrp="1"/>
          </p:cNvSpPr>
          <p:nvPr>
            <p:ph type="body" idx="1"/>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9pPr>
          </a:lstStyle>
          <a:p>
            <a:endParaRPr/>
          </a:p>
        </p:txBody>
      </p:sp>
      <p:sp>
        <p:nvSpPr>
          <p:cNvPr id="176" name="Google Shape;176;p41"/>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177"/>
        <p:cNvGrpSpPr/>
        <p:nvPr/>
      </p:nvGrpSpPr>
      <p:grpSpPr>
        <a:xfrm>
          <a:off x="0" y="0"/>
          <a:ext cx="0" cy="0"/>
          <a:chOff x="0" y="0"/>
          <a:chExt cx="0" cy="0"/>
        </a:xfrm>
      </p:grpSpPr>
      <p:sp>
        <p:nvSpPr>
          <p:cNvPr id="178" name="Google Shape;178;p42"/>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79" name="Google Shape;179;p42"/>
          <p:cNvSpPr txBox="1">
            <a:spLocks noGrp="1"/>
          </p:cNvSpPr>
          <p:nvPr>
            <p:ph type="body" idx="1"/>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0" name="Google Shape;180;p42"/>
          <p:cNvSpPr txBox="1">
            <a:spLocks noGrp="1"/>
          </p:cNvSpPr>
          <p:nvPr>
            <p:ph type="body" idx="2"/>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9pPr>
          </a:lstStyle>
          <a:p>
            <a:endParaRPr/>
          </a:p>
        </p:txBody>
      </p:sp>
      <p:sp>
        <p:nvSpPr>
          <p:cNvPr id="181" name="Google Shape;181;p42"/>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182"/>
        <p:cNvGrpSpPr/>
        <p:nvPr/>
      </p:nvGrpSpPr>
      <p:grpSpPr>
        <a:xfrm>
          <a:off x="0" y="0"/>
          <a:ext cx="0" cy="0"/>
          <a:chOff x="0" y="0"/>
          <a:chExt cx="0" cy="0"/>
        </a:xfrm>
      </p:grpSpPr>
      <p:sp>
        <p:nvSpPr>
          <p:cNvPr id="183" name="Google Shape;183;p43"/>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8663" y="1884363"/>
            <a:ext cx="9212262" cy="314325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0" name="Google Shape;20;p5"/>
          <p:cNvSpPr txBox="1">
            <a:spLocks noGrp="1"/>
          </p:cNvSpPr>
          <p:nvPr>
            <p:ph type="body" idx="1"/>
          </p:nvPr>
        </p:nvSpPr>
        <p:spPr>
          <a:xfrm>
            <a:off x="728663" y="5056188"/>
            <a:ext cx="9212262" cy="165417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1" name="Google Shape;21;p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184"/>
        <p:cNvGrpSpPr/>
        <p:nvPr/>
      </p:nvGrpSpPr>
      <p:grpSpPr>
        <a:xfrm>
          <a:off x="0" y="0"/>
          <a:ext cx="0" cy="0"/>
          <a:chOff x="0" y="0"/>
          <a:chExt cx="0" cy="0"/>
        </a:xfrm>
      </p:grpSpPr>
      <p:sp>
        <p:nvSpPr>
          <p:cNvPr id="185" name="Google Shape;185;p44"/>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86" name="Google Shape;186;p44"/>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187"/>
        <p:cNvGrpSpPr/>
        <p:nvPr/>
      </p:nvGrpSpPr>
      <p:grpSpPr>
        <a:xfrm>
          <a:off x="0" y="0"/>
          <a:ext cx="0" cy="0"/>
          <a:chOff x="0" y="0"/>
          <a:chExt cx="0" cy="0"/>
        </a:xfrm>
      </p:grpSpPr>
      <p:sp>
        <p:nvSpPr>
          <p:cNvPr id="188" name="Google Shape;188;p45"/>
          <p:cNvSpPr txBox="1">
            <a:spLocks noGrp="1"/>
          </p:cNvSpPr>
          <p:nvPr>
            <p:ph type="title"/>
          </p:nvPr>
        </p:nvSpPr>
        <p:spPr>
          <a:xfrm>
            <a:off x="735013" y="401638"/>
            <a:ext cx="9212400" cy="1460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89" name="Google Shape;189;p45"/>
          <p:cNvSpPr txBox="1">
            <a:spLocks noGrp="1"/>
          </p:cNvSpPr>
          <p:nvPr>
            <p:ph type="body" idx="1"/>
          </p:nvPr>
        </p:nvSpPr>
        <p:spPr>
          <a:xfrm>
            <a:off x="735013" y="1852613"/>
            <a:ext cx="45195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36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190" name="Google Shape;190;p45"/>
          <p:cNvSpPr txBox="1">
            <a:spLocks noGrp="1"/>
          </p:cNvSpPr>
          <p:nvPr>
            <p:ph type="body" idx="2"/>
          </p:nvPr>
        </p:nvSpPr>
        <p:spPr>
          <a:xfrm>
            <a:off x="735013" y="2760663"/>
            <a:ext cx="45195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1" name="Google Shape;191;p45"/>
          <p:cNvSpPr txBox="1">
            <a:spLocks noGrp="1"/>
          </p:cNvSpPr>
          <p:nvPr>
            <p:ph type="body" idx="3"/>
          </p:nvPr>
        </p:nvSpPr>
        <p:spPr>
          <a:xfrm>
            <a:off x="5407025" y="1852613"/>
            <a:ext cx="45402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36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192" name="Google Shape;192;p45"/>
          <p:cNvSpPr txBox="1">
            <a:spLocks noGrp="1"/>
          </p:cNvSpPr>
          <p:nvPr>
            <p:ph type="body" idx="4"/>
          </p:nvPr>
        </p:nvSpPr>
        <p:spPr>
          <a:xfrm>
            <a:off x="5407025" y="2760663"/>
            <a:ext cx="45402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Google Shape;193;p45"/>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194"/>
        <p:cNvGrpSpPr/>
        <p:nvPr/>
      </p:nvGrpSpPr>
      <p:grpSpPr>
        <a:xfrm>
          <a:off x="0" y="0"/>
          <a:ext cx="0" cy="0"/>
          <a:chOff x="0" y="0"/>
          <a:chExt cx="0" cy="0"/>
        </a:xfrm>
      </p:grpSpPr>
      <p:sp>
        <p:nvSpPr>
          <p:cNvPr id="195" name="Google Shape;195;p46"/>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96" name="Google Shape;196;p46"/>
          <p:cNvSpPr txBox="1">
            <a:spLocks noGrp="1"/>
          </p:cNvSpPr>
          <p:nvPr>
            <p:ph type="body" idx="1"/>
          </p:nvPr>
        </p:nvSpPr>
        <p:spPr>
          <a:xfrm>
            <a:off x="801688" y="2184400"/>
            <a:ext cx="44655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7" name="Google Shape;197;p46"/>
          <p:cNvSpPr txBox="1">
            <a:spLocks noGrp="1"/>
          </p:cNvSpPr>
          <p:nvPr>
            <p:ph type="body" idx="2"/>
          </p:nvPr>
        </p:nvSpPr>
        <p:spPr>
          <a:xfrm>
            <a:off x="5419725" y="2184400"/>
            <a:ext cx="44673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46"/>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99"/>
        <p:cNvGrpSpPr/>
        <p:nvPr/>
      </p:nvGrpSpPr>
      <p:grpSpPr>
        <a:xfrm>
          <a:off x="0" y="0"/>
          <a:ext cx="0" cy="0"/>
          <a:chOff x="0" y="0"/>
          <a:chExt cx="0" cy="0"/>
        </a:xfrm>
      </p:grpSpPr>
      <p:sp>
        <p:nvSpPr>
          <p:cNvPr id="200" name="Google Shape;200;p47"/>
          <p:cNvSpPr txBox="1">
            <a:spLocks noGrp="1"/>
          </p:cNvSpPr>
          <p:nvPr>
            <p:ph type="title"/>
          </p:nvPr>
        </p:nvSpPr>
        <p:spPr>
          <a:xfrm>
            <a:off x="728663" y="1884363"/>
            <a:ext cx="9212400" cy="31431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01" name="Google Shape;201;p47"/>
          <p:cNvSpPr txBox="1">
            <a:spLocks noGrp="1"/>
          </p:cNvSpPr>
          <p:nvPr>
            <p:ph type="body" idx="1"/>
          </p:nvPr>
        </p:nvSpPr>
        <p:spPr>
          <a:xfrm>
            <a:off x="728663" y="5056188"/>
            <a:ext cx="9212400" cy="16542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36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9pPr>
          </a:lstStyle>
          <a:p>
            <a:endParaRPr/>
          </a:p>
        </p:txBody>
      </p:sp>
      <p:sp>
        <p:nvSpPr>
          <p:cNvPr id="202" name="Google Shape;202;p47"/>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203"/>
        <p:cNvGrpSpPr/>
        <p:nvPr/>
      </p:nvGrpSpPr>
      <p:grpSpPr>
        <a:xfrm>
          <a:off x="0" y="0"/>
          <a:ext cx="0" cy="0"/>
          <a:chOff x="0" y="0"/>
          <a:chExt cx="0" cy="0"/>
        </a:xfrm>
      </p:grpSpPr>
      <p:sp>
        <p:nvSpPr>
          <p:cNvPr id="204" name="Google Shape;204;p48"/>
          <p:cNvSpPr txBox="1">
            <a:spLocks noGrp="1"/>
          </p:cNvSpPr>
          <p:nvPr>
            <p:ph type="ctrTitle"/>
          </p:nvPr>
        </p:nvSpPr>
        <p:spPr>
          <a:xfrm>
            <a:off x="1335088" y="1236663"/>
            <a:ext cx="8010600" cy="26304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05" name="Google Shape;205;p48"/>
          <p:cNvSpPr txBox="1">
            <a:spLocks noGrp="1"/>
          </p:cNvSpPr>
          <p:nvPr>
            <p:ph type="subTitle" idx="1"/>
          </p:nvPr>
        </p:nvSpPr>
        <p:spPr>
          <a:xfrm>
            <a:off x="1335088" y="3968750"/>
            <a:ext cx="8010600" cy="1824000"/>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36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36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36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9pPr>
          </a:lstStyle>
          <a:p>
            <a:endParaRPr/>
          </a:p>
        </p:txBody>
      </p:sp>
      <p:sp>
        <p:nvSpPr>
          <p:cNvPr id="206" name="Google Shape;206;p48"/>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211"/>
        <p:cNvGrpSpPr/>
        <p:nvPr/>
      </p:nvGrpSpPr>
      <p:grpSpPr>
        <a:xfrm>
          <a:off x="0" y="0"/>
          <a:ext cx="0" cy="0"/>
          <a:chOff x="0" y="0"/>
          <a:chExt cx="0" cy="0"/>
        </a:xfrm>
      </p:grpSpPr>
      <p:sp>
        <p:nvSpPr>
          <p:cNvPr id="212" name="Google Shape;212;p50"/>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13" name="Google Shape;213;p50"/>
          <p:cNvSpPr txBox="1">
            <a:spLocks noGrp="1"/>
          </p:cNvSpPr>
          <p:nvPr>
            <p:ph type="body" idx="1"/>
          </p:nvPr>
        </p:nvSpPr>
        <p:spPr>
          <a:xfrm>
            <a:off x="801688" y="2184400"/>
            <a:ext cx="90852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4" name="Google Shape;214;p50"/>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215"/>
        <p:cNvGrpSpPr/>
        <p:nvPr/>
      </p:nvGrpSpPr>
      <p:grpSpPr>
        <a:xfrm>
          <a:off x="0" y="0"/>
          <a:ext cx="0" cy="0"/>
          <a:chOff x="0" y="0"/>
          <a:chExt cx="0" cy="0"/>
        </a:xfrm>
      </p:grpSpPr>
      <p:sp>
        <p:nvSpPr>
          <p:cNvPr id="216" name="Google Shape;216;p51"/>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17" name="Google Shape;217;p51"/>
          <p:cNvSpPr txBox="1">
            <a:spLocks noGrp="1"/>
          </p:cNvSpPr>
          <p:nvPr>
            <p:ph type="body" idx="1"/>
          </p:nvPr>
        </p:nvSpPr>
        <p:spPr>
          <a:xfrm>
            <a:off x="801688" y="2184400"/>
            <a:ext cx="44658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8" name="Google Shape;218;p51"/>
          <p:cNvSpPr txBox="1">
            <a:spLocks noGrp="1"/>
          </p:cNvSpPr>
          <p:nvPr>
            <p:ph type="body" idx="2"/>
          </p:nvPr>
        </p:nvSpPr>
        <p:spPr>
          <a:xfrm>
            <a:off x="5419725" y="2184400"/>
            <a:ext cx="44670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9" name="Google Shape;219;p51"/>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220"/>
        <p:cNvGrpSpPr/>
        <p:nvPr/>
      </p:nvGrpSpPr>
      <p:grpSpPr>
        <a:xfrm>
          <a:off x="0" y="0"/>
          <a:ext cx="0" cy="0"/>
          <a:chOff x="0" y="0"/>
          <a:chExt cx="0" cy="0"/>
        </a:xfrm>
      </p:grpSpPr>
      <p:sp>
        <p:nvSpPr>
          <p:cNvPr id="221" name="Google Shape;221;p52"/>
          <p:cNvSpPr txBox="1">
            <a:spLocks noGrp="1"/>
          </p:cNvSpPr>
          <p:nvPr>
            <p:ph type="title"/>
          </p:nvPr>
        </p:nvSpPr>
        <p:spPr>
          <a:xfrm>
            <a:off x="728663" y="1884363"/>
            <a:ext cx="9212100" cy="31434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5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22" name="Google Shape;222;p52"/>
          <p:cNvSpPr txBox="1">
            <a:spLocks noGrp="1"/>
          </p:cNvSpPr>
          <p:nvPr>
            <p:ph type="body" idx="1"/>
          </p:nvPr>
        </p:nvSpPr>
        <p:spPr>
          <a:xfrm>
            <a:off x="728663" y="5056189"/>
            <a:ext cx="9212100" cy="1654200"/>
          </a:xfrm>
          <a:prstGeom prst="rect">
            <a:avLst/>
          </a:prstGeom>
          <a:noFill/>
          <a:ln>
            <a:noFill/>
          </a:ln>
        </p:spPr>
        <p:txBody>
          <a:bodyPr spcFirstLastPara="1" wrap="square" lIns="59725" tIns="59725" rIns="59725" bIns="597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23" name="Google Shape;223;p52"/>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224"/>
        <p:cNvGrpSpPr/>
        <p:nvPr/>
      </p:nvGrpSpPr>
      <p:grpSpPr>
        <a:xfrm>
          <a:off x="0" y="0"/>
          <a:ext cx="0" cy="0"/>
          <a:chOff x="0" y="0"/>
          <a:chExt cx="0" cy="0"/>
        </a:xfrm>
      </p:grpSpPr>
      <p:sp>
        <p:nvSpPr>
          <p:cNvPr id="225" name="Google Shape;225;p53"/>
          <p:cNvSpPr txBox="1">
            <a:spLocks noGrp="1"/>
          </p:cNvSpPr>
          <p:nvPr>
            <p:ph type="ctrTitle"/>
          </p:nvPr>
        </p:nvSpPr>
        <p:spPr>
          <a:xfrm>
            <a:off x="1335089" y="1236663"/>
            <a:ext cx="8010600" cy="26307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5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26" name="Google Shape;226;p53"/>
          <p:cNvSpPr txBox="1">
            <a:spLocks noGrp="1"/>
          </p:cNvSpPr>
          <p:nvPr>
            <p:ph type="subTitle" idx="1"/>
          </p:nvPr>
        </p:nvSpPr>
        <p:spPr>
          <a:xfrm>
            <a:off x="1335089" y="3968750"/>
            <a:ext cx="8010600" cy="1824000"/>
          </a:xfrm>
          <a:prstGeom prst="rect">
            <a:avLst/>
          </a:prstGeom>
          <a:noFill/>
          <a:ln>
            <a:noFill/>
          </a:ln>
        </p:spPr>
        <p:txBody>
          <a:bodyPr spcFirstLastPara="1" wrap="square" lIns="59725" tIns="59725" rIns="59725" bIns="59725" anchor="t" anchorCtr="0">
            <a:noAutofit/>
          </a:bodyPr>
          <a:lstStyle>
            <a:lvl1pPr marR="0" lvl="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27" name="Google Shape;227;p53"/>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228"/>
        <p:cNvGrpSpPr/>
        <p:nvPr/>
      </p:nvGrpSpPr>
      <p:grpSpPr>
        <a:xfrm>
          <a:off x="0" y="0"/>
          <a:ext cx="0" cy="0"/>
          <a:chOff x="0" y="0"/>
          <a:chExt cx="0" cy="0"/>
        </a:xfrm>
      </p:grpSpPr>
      <p:sp>
        <p:nvSpPr>
          <p:cNvPr id="229" name="Google Shape;229;p54"/>
          <p:cNvSpPr txBox="1">
            <a:spLocks noGrp="1"/>
          </p:cNvSpPr>
          <p:nvPr>
            <p:ph type="title"/>
          </p:nvPr>
        </p:nvSpPr>
        <p:spPr>
          <a:xfrm>
            <a:off x="735013" y="401638"/>
            <a:ext cx="9212100" cy="14604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30" name="Google Shape;230;p54"/>
          <p:cNvSpPr txBox="1">
            <a:spLocks noGrp="1"/>
          </p:cNvSpPr>
          <p:nvPr>
            <p:ph type="body" idx="1"/>
          </p:nvPr>
        </p:nvSpPr>
        <p:spPr>
          <a:xfrm>
            <a:off x="735013" y="1852613"/>
            <a:ext cx="4519800" cy="908100"/>
          </a:xfrm>
          <a:prstGeom prst="rect">
            <a:avLst/>
          </a:prstGeom>
          <a:noFill/>
          <a:ln>
            <a:noFill/>
          </a:ln>
        </p:spPr>
        <p:txBody>
          <a:bodyPr spcFirstLastPara="1" wrap="square" lIns="59725" tIns="59725" rIns="59725" bIns="597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31" name="Google Shape;231;p54"/>
          <p:cNvSpPr txBox="1">
            <a:spLocks noGrp="1"/>
          </p:cNvSpPr>
          <p:nvPr>
            <p:ph type="body" idx="2"/>
          </p:nvPr>
        </p:nvSpPr>
        <p:spPr>
          <a:xfrm>
            <a:off x="735013" y="2760663"/>
            <a:ext cx="4519800" cy="40593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2" name="Google Shape;232;p54"/>
          <p:cNvSpPr txBox="1">
            <a:spLocks noGrp="1"/>
          </p:cNvSpPr>
          <p:nvPr>
            <p:ph type="body" idx="3"/>
          </p:nvPr>
        </p:nvSpPr>
        <p:spPr>
          <a:xfrm>
            <a:off x="5407025" y="1852613"/>
            <a:ext cx="4540200" cy="908100"/>
          </a:xfrm>
          <a:prstGeom prst="rect">
            <a:avLst/>
          </a:prstGeom>
          <a:noFill/>
          <a:ln>
            <a:noFill/>
          </a:ln>
        </p:spPr>
        <p:txBody>
          <a:bodyPr spcFirstLastPara="1" wrap="square" lIns="59725" tIns="59725" rIns="59725" bIns="597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33" name="Google Shape;233;p54"/>
          <p:cNvSpPr txBox="1">
            <a:spLocks noGrp="1"/>
          </p:cNvSpPr>
          <p:nvPr>
            <p:ph type="body" idx="4"/>
          </p:nvPr>
        </p:nvSpPr>
        <p:spPr>
          <a:xfrm>
            <a:off x="5407025" y="2760663"/>
            <a:ext cx="4540200" cy="40593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4" name="Google Shape;234;p54"/>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4" name="Google Shape;24;p6"/>
          <p:cNvSpPr txBox="1">
            <a:spLocks noGrp="1"/>
          </p:cNvSpPr>
          <p:nvPr>
            <p:ph type="body" idx="1"/>
          </p:nvPr>
        </p:nvSpPr>
        <p:spPr>
          <a:xfrm>
            <a:off x="735013" y="2011363"/>
            <a:ext cx="4529137" cy="479425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 name="Google Shape;25;p6"/>
          <p:cNvSpPr txBox="1">
            <a:spLocks noGrp="1"/>
          </p:cNvSpPr>
          <p:nvPr>
            <p:ph type="body" idx="2"/>
          </p:nvPr>
        </p:nvSpPr>
        <p:spPr>
          <a:xfrm>
            <a:off x="5416550" y="2011363"/>
            <a:ext cx="4529138" cy="479425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235"/>
        <p:cNvGrpSpPr/>
        <p:nvPr/>
      </p:nvGrpSpPr>
      <p:grpSpPr>
        <a:xfrm>
          <a:off x="0" y="0"/>
          <a:ext cx="0" cy="0"/>
          <a:chOff x="0" y="0"/>
          <a:chExt cx="0" cy="0"/>
        </a:xfrm>
      </p:grpSpPr>
      <p:sp>
        <p:nvSpPr>
          <p:cNvPr id="236" name="Google Shape;236;p55"/>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37" name="Google Shape;237;p55"/>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238"/>
        <p:cNvGrpSpPr/>
        <p:nvPr/>
      </p:nvGrpSpPr>
      <p:grpSpPr>
        <a:xfrm>
          <a:off x="0" y="0"/>
          <a:ext cx="0" cy="0"/>
          <a:chOff x="0" y="0"/>
          <a:chExt cx="0" cy="0"/>
        </a:xfrm>
      </p:grpSpPr>
      <p:sp>
        <p:nvSpPr>
          <p:cNvPr id="239" name="Google Shape;239;p56"/>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240"/>
        <p:cNvGrpSpPr/>
        <p:nvPr/>
      </p:nvGrpSpPr>
      <p:grpSpPr>
        <a:xfrm>
          <a:off x="0" y="0"/>
          <a:ext cx="0" cy="0"/>
          <a:chOff x="0" y="0"/>
          <a:chExt cx="0" cy="0"/>
        </a:xfrm>
      </p:grpSpPr>
      <p:sp>
        <p:nvSpPr>
          <p:cNvPr id="241" name="Google Shape;241;p57"/>
          <p:cNvSpPr txBox="1">
            <a:spLocks noGrp="1"/>
          </p:cNvSpPr>
          <p:nvPr>
            <p:ph type="title"/>
          </p:nvPr>
        </p:nvSpPr>
        <p:spPr>
          <a:xfrm>
            <a:off x="735013" y="503238"/>
            <a:ext cx="3444900" cy="17637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31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42" name="Google Shape;242;p57"/>
          <p:cNvSpPr txBox="1">
            <a:spLocks noGrp="1"/>
          </p:cNvSpPr>
          <p:nvPr>
            <p:ph type="body" idx="1"/>
          </p:nvPr>
        </p:nvSpPr>
        <p:spPr>
          <a:xfrm>
            <a:off x="4540251" y="1087439"/>
            <a:ext cx="5406900" cy="5370600"/>
          </a:xfrm>
          <a:prstGeom prst="rect">
            <a:avLst/>
          </a:prstGeom>
          <a:noFill/>
          <a:ln>
            <a:noFill/>
          </a:ln>
        </p:spPr>
        <p:txBody>
          <a:bodyPr spcFirstLastPara="1" wrap="square" lIns="59725" tIns="59725" rIns="59725" bIns="59725" anchor="t" anchorCtr="0">
            <a:noAutofit/>
          </a:bodyPr>
          <a:lstStyle>
            <a:lvl1pPr marL="457200" marR="0" lvl="0" indent="-425450" algn="l" rtl="0">
              <a:spcBef>
                <a:spcPts val="800"/>
              </a:spcBef>
              <a:spcAft>
                <a:spcPts val="0"/>
              </a:spcAft>
              <a:buClr>
                <a:srgbClr val="000000"/>
              </a:buClr>
              <a:buSzPts val="3100"/>
              <a:buFont typeface="Arial"/>
              <a:buChar char="»"/>
              <a:defRPr sz="3100" b="0" i="0" u="none" strike="noStrike" cap="none">
                <a:solidFill>
                  <a:srgbClr val="000000"/>
                </a:solidFill>
                <a:latin typeface="Arial"/>
                <a:ea typeface="Arial"/>
                <a:cs typeface="Arial"/>
                <a:sym typeface="Arial"/>
              </a:defRPr>
            </a:lvl1pPr>
            <a:lvl2pPr marL="914400" marR="0" lvl="1" indent="-400050" algn="l" rtl="0">
              <a:spcBef>
                <a:spcPts val="8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3" name="Google Shape;243;p57"/>
          <p:cNvSpPr txBox="1">
            <a:spLocks noGrp="1"/>
          </p:cNvSpPr>
          <p:nvPr>
            <p:ph type="body" idx="2"/>
          </p:nvPr>
        </p:nvSpPr>
        <p:spPr>
          <a:xfrm>
            <a:off x="735013" y="2266951"/>
            <a:ext cx="3444900" cy="4200300"/>
          </a:xfrm>
          <a:prstGeom prst="rect">
            <a:avLst/>
          </a:prstGeom>
          <a:noFill/>
          <a:ln>
            <a:noFill/>
          </a:ln>
        </p:spPr>
        <p:txBody>
          <a:bodyPr spcFirstLastPara="1" wrap="square" lIns="59725" tIns="59725" rIns="59725" bIns="597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244" name="Google Shape;244;p57"/>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245"/>
        <p:cNvGrpSpPr/>
        <p:nvPr/>
      </p:nvGrpSpPr>
      <p:grpSpPr>
        <a:xfrm>
          <a:off x="0" y="0"/>
          <a:ext cx="0" cy="0"/>
          <a:chOff x="0" y="0"/>
          <a:chExt cx="0" cy="0"/>
        </a:xfrm>
      </p:grpSpPr>
      <p:sp>
        <p:nvSpPr>
          <p:cNvPr id="246" name="Google Shape;246;p58"/>
          <p:cNvSpPr txBox="1">
            <a:spLocks noGrp="1"/>
          </p:cNvSpPr>
          <p:nvPr>
            <p:ph type="title"/>
          </p:nvPr>
        </p:nvSpPr>
        <p:spPr>
          <a:xfrm>
            <a:off x="735013" y="503238"/>
            <a:ext cx="3444900" cy="17637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31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47" name="Google Shape;247;p58"/>
          <p:cNvSpPr>
            <a:spLocks noGrp="1"/>
          </p:cNvSpPr>
          <p:nvPr>
            <p:ph type="pic" idx="2"/>
          </p:nvPr>
        </p:nvSpPr>
        <p:spPr>
          <a:xfrm>
            <a:off x="4540251" y="1087439"/>
            <a:ext cx="5406900" cy="5370600"/>
          </a:xfrm>
          <a:prstGeom prst="rect">
            <a:avLst/>
          </a:prstGeom>
          <a:noFill/>
          <a:ln>
            <a:noFill/>
          </a:ln>
        </p:spPr>
        <p:txBody>
          <a:bodyPr spcFirstLastPara="1" wrap="square" lIns="59725" tIns="59725" rIns="59725" bIns="59725" anchor="t" anchorCtr="0">
            <a:noAutofit/>
          </a:bodyPr>
          <a:lstStyle>
            <a:lvl1pPr marR="0" lvl="0" algn="l" rtl="0">
              <a:spcBef>
                <a:spcPts val="80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1pPr>
            <a:lvl2pPr marR="0" lvl="1" algn="l" rtl="0">
              <a:spcBef>
                <a:spcPts val="80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2pPr>
            <a:lvl3pPr marR="0" lvl="2"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48" name="Google Shape;248;p58"/>
          <p:cNvSpPr txBox="1">
            <a:spLocks noGrp="1"/>
          </p:cNvSpPr>
          <p:nvPr>
            <p:ph type="body" idx="1"/>
          </p:nvPr>
        </p:nvSpPr>
        <p:spPr>
          <a:xfrm>
            <a:off x="735013" y="2266951"/>
            <a:ext cx="3444900" cy="4200300"/>
          </a:xfrm>
          <a:prstGeom prst="rect">
            <a:avLst/>
          </a:prstGeom>
          <a:noFill/>
          <a:ln>
            <a:noFill/>
          </a:ln>
        </p:spPr>
        <p:txBody>
          <a:bodyPr spcFirstLastPara="1" wrap="square" lIns="59725" tIns="59725" rIns="59725" bIns="597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249" name="Google Shape;249;p58"/>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250"/>
        <p:cNvGrpSpPr/>
        <p:nvPr/>
      </p:nvGrpSpPr>
      <p:grpSpPr>
        <a:xfrm>
          <a:off x="0" y="0"/>
          <a:ext cx="0" cy="0"/>
          <a:chOff x="0" y="0"/>
          <a:chExt cx="0" cy="0"/>
        </a:xfrm>
      </p:grpSpPr>
      <p:sp>
        <p:nvSpPr>
          <p:cNvPr id="251" name="Google Shape;251;p59"/>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52" name="Google Shape;252;p59"/>
          <p:cNvSpPr txBox="1">
            <a:spLocks noGrp="1"/>
          </p:cNvSpPr>
          <p:nvPr>
            <p:ph type="body" idx="1"/>
          </p:nvPr>
        </p:nvSpPr>
        <p:spPr>
          <a:xfrm rot="5400000">
            <a:off x="3075151" y="-89000"/>
            <a:ext cx="4538400" cy="90852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3" name="Google Shape;253;p59"/>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254"/>
        <p:cNvGrpSpPr/>
        <p:nvPr/>
      </p:nvGrpSpPr>
      <p:grpSpPr>
        <a:xfrm>
          <a:off x="0" y="0"/>
          <a:ext cx="0" cy="0"/>
          <a:chOff x="0" y="0"/>
          <a:chExt cx="0" cy="0"/>
        </a:xfrm>
      </p:grpSpPr>
      <p:sp>
        <p:nvSpPr>
          <p:cNvPr id="255" name="Google Shape;255;p60"/>
          <p:cNvSpPr txBox="1">
            <a:spLocks noGrp="1"/>
          </p:cNvSpPr>
          <p:nvPr>
            <p:ph type="title"/>
          </p:nvPr>
        </p:nvSpPr>
        <p:spPr>
          <a:xfrm rot="5400000">
            <a:off x="5726101" y="2562263"/>
            <a:ext cx="6051600" cy="22701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56" name="Google Shape;256;p60"/>
          <p:cNvSpPr txBox="1">
            <a:spLocks noGrp="1"/>
          </p:cNvSpPr>
          <p:nvPr>
            <p:ph type="body" idx="1"/>
          </p:nvPr>
        </p:nvSpPr>
        <p:spPr>
          <a:xfrm rot="5400000">
            <a:off x="1107275" y="365963"/>
            <a:ext cx="6051600" cy="66627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7" name="Google Shape;257;p60"/>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35013" y="401638"/>
            <a:ext cx="9212262"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9" name="Google Shape;29;p7"/>
          <p:cNvSpPr txBox="1">
            <a:spLocks noGrp="1"/>
          </p:cNvSpPr>
          <p:nvPr>
            <p:ph type="body" idx="1"/>
          </p:nvPr>
        </p:nvSpPr>
        <p:spPr>
          <a:xfrm>
            <a:off x="735013" y="1852613"/>
            <a:ext cx="4519612"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0" name="Google Shape;30;p7"/>
          <p:cNvSpPr txBox="1">
            <a:spLocks noGrp="1"/>
          </p:cNvSpPr>
          <p:nvPr>
            <p:ph type="body" idx="2"/>
          </p:nvPr>
        </p:nvSpPr>
        <p:spPr>
          <a:xfrm>
            <a:off x="735013" y="2760663"/>
            <a:ext cx="4519612"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 name="Google Shape;31;p7"/>
          <p:cNvSpPr txBox="1">
            <a:spLocks noGrp="1"/>
          </p:cNvSpPr>
          <p:nvPr>
            <p:ph type="body" idx="3"/>
          </p:nvPr>
        </p:nvSpPr>
        <p:spPr>
          <a:xfrm>
            <a:off x="5407025" y="1852613"/>
            <a:ext cx="4540250"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2" name="Google Shape;32;p7"/>
          <p:cNvSpPr txBox="1">
            <a:spLocks noGrp="1"/>
          </p:cNvSpPr>
          <p:nvPr>
            <p:ph type="body" idx="4"/>
          </p:nvPr>
        </p:nvSpPr>
        <p:spPr>
          <a:xfrm>
            <a:off x="5407025" y="2760663"/>
            <a:ext cx="4540250"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 name="Google Shape;33;p7"/>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34"/>
        <p:cNvGrpSpPr/>
        <p:nvPr/>
      </p:nvGrpSpPr>
      <p:grpSpPr>
        <a:xfrm>
          <a:off x="0" y="0"/>
          <a:ext cx="0" cy="0"/>
          <a:chOff x="0" y="0"/>
          <a:chExt cx="0" cy="0"/>
        </a:xfrm>
      </p:grpSpPr>
      <p:sp>
        <p:nvSpPr>
          <p:cNvPr id="35" name="Google Shape;35;p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38" name="Google Shape;38;p9"/>
          <p:cNvSpPr txBox="1">
            <a:spLocks noGrp="1"/>
          </p:cNvSpPr>
          <p:nvPr>
            <p:ph type="body" idx="1"/>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9" name="Google Shape;39;p9"/>
          <p:cNvSpPr txBox="1">
            <a:spLocks noGrp="1"/>
          </p:cNvSpPr>
          <p:nvPr>
            <p:ph type="body" idx="2"/>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40" name="Google Shape;40;p9"/>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3" name="Google Shape;43;p10"/>
          <p:cNvSpPr>
            <a:spLocks noGrp="1"/>
          </p:cNvSpPr>
          <p:nvPr>
            <p:ph type="pic" idx="2"/>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4" name="Google Shape;44;p10"/>
          <p:cNvSpPr txBox="1">
            <a:spLocks noGrp="1"/>
          </p:cNvSpPr>
          <p:nvPr>
            <p:ph type="body" idx="1"/>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45" name="Google Shape;45;p10"/>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jp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3.jp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6" name="Google Shape;56;p13"/>
          <p:cNvSpPr txBox="1">
            <a:spLocks noGrp="1"/>
          </p:cNvSpPr>
          <p:nvPr>
            <p:ph type="body" idx="1"/>
          </p:nvPr>
        </p:nvSpPr>
        <p:spPr>
          <a:xfrm>
            <a:off x="801688" y="2184400"/>
            <a:ext cx="9085262"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 name="Google Shape;57;p1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5"/>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07" name="Google Shape;107;p25"/>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8" name="Google Shape;108;p25"/>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156"/>
        <p:cNvGrpSpPr/>
        <p:nvPr/>
      </p:nvGrpSpPr>
      <p:grpSpPr>
        <a:xfrm>
          <a:off x="0" y="0"/>
          <a:ext cx="0" cy="0"/>
          <a:chOff x="0" y="0"/>
          <a:chExt cx="0" cy="0"/>
        </a:xfrm>
      </p:grpSpPr>
      <p:sp>
        <p:nvSpPr>
          <p:cNvPr id="157" name="Google Shape;157;p37"/>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58" name="Google Shape;158;p37"/>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9" name="Google Shape;159;p37"/>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207"/>
        <p:cNvGrpSpPr/>
        <p:nvPr/>
      </p:nvGrpSpPr>
      <p:grpSpPr>
        <a:xfrm>
          <a:off x="0" y="0"/>
          <a:ext cx="0" cy="0"/>
          <a:chOff x="0" y="0"/>
          <a:chExt cx="0" cy="0"/>
        </a:xfrm>
      </p:grpSpPr>
      <p:sp>
        <p:nvSpPr>
          <p:cNvPr id="208" name="Google Shape;208;p49"/>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09" name="Google Shape;209;p49"/>
          <p:cNvSpPr txBox="1">
            <a:spLocks noGrp="1"/>
          </p:cNvSpPr>
          <p:nvPr>
            <p:ph type="body" idx="1"/>
          </p:nvPr>
        </p:nvSpPr>
        <p:spPr>
          <a:xfrm>
            <a:off x="801688" y="2184400"/>
            <a:ext cx="90852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0" name="Google Shape;210;p49"/>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007/978-3-319-02681-7" TargetMode="External"/><Relationship Id="rId2" Type="http://schemas.openxmlformats.org/officeDocument/2006/relationships/notesSlide" Target="../notesSlides/notesSlide11.xml"/><Relationship Id="rId1" Type="http://schemas.openxmlformats.org/officeDocument/2006/relationships/slideLayout" Target="../slideLayouts/slideLayout4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hyperlink" Target="https://commons.wikimedia.org/w/index.php?curid=38934022"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commons.wikimedia.org/w/index.php?curid=15147460"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31.svg"/></Relationships>
</file>

<file path=ppt/slides/_rels/slide29.xml.rels><?xml version="1.0" encoding="UTF-8" standalone="yes"?>
<Relationships xmlns="http://schemas.openxmlformats.org/package/2006/relationships"><Relationship Id="rId3" Type="http://schemas.openxmlformats.org/officeDocument/2006/relationships/hyperlink" Target="https://commons.wikimedia.org/w/index.php?curid=4310325" TargetMode="External"/><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ommons.wikimedia.org/w/index.php?curid=48650484" TargetMode="External"/><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hyperlink" Target="https://www.cisco.com/c/en/us/solutions/collateral/service-provider/visual-networking-index-vni/white-paper-c11-741490.html"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hyperlink" Target="http://vq.kt.agh.edu.pl/" TargetMode="External"/><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3.xml"/><Relationship Id="rId6" Type="http://schemas.openxmlformats.org/officeDocument/2006/relationships/image" Target="../media/image54.png"/><Relationship Id="rId5" Type="http://schemas.openxmlformats.org/officeDocument/2006/relationships/image" Target="../media/image53.jpg"/><Relationship Id="rId4" Type="http://schemas.openxmlformats.org/officeDocument/2006/relationships/image" Target="../media/image52.png"/><Relationship Id="rId9" Type="http://schemas.openxmlformats.org/officeDocument/2006/relationships/image" Target="../media/image57.jpg"/></Relationships>
</file>

<file path=ppt/slides/_rels/slide4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5.xml"/><Relationship Id="rId1" Type="http://schemas.openxmlformats.org/officeDocument/2006/relationships/slideLayout" Target="../slideLayouts/slideLayout30.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6.xml"/><Relationship Id="rId1" Type="http://schemas.openxmlformats.org/officeDocument/2006/relationships/slideLayout" Target="../slideLayouts/slideLayout30.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ww.cisco.com/c/en/us/solutions/collateral/service-provider/visual-networking-index-vni/white-paper-c11-741490.html"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1"/>
          <p:cNvSpPr/>
          <p:nvPr/>
        </p:nvSpPr>
        <p:spPr>
          <a:xfrm>
            <a:off x="1905000" y="3657600"/>
            <a:ext cx="8775700" cy="1077218"/>
          </a:xfrm>
          <a:prstGeom prst="rect">
            <a:avLst/>
          </a:prstGeom>
          <a:noFill/>
          <a:ln>
            <a:noFill/>
          </a:ln>
        </p:spPr>
        <p:txBody>
          <a:bodyPr spcFirstLastPara="1" wrap="square" lIns="45700" tIns="45700" rIns="45700" bIns="45700" anchor="t" anchorCtr="0">
            <a:noAutofit/>
          </a:bodyPr>
          <a:lstStyle/>
          <a:p>
            <a:pPr marL="0" marR="0" lvl="0" indent="0" algn="l" rtl="0">
              <a:lnSpc>
                <a:spcPct val="150000"/>
              </a:lnSpc>
              <a:spcBef>
                <a:spcPts val="0"/>
              </a:spcBef>
              <a:spcAft>
                <a:spcPts val="0"/>
              </a:spcAft>
              <a:buNone/>
            </a:pPr>
            <a:r>
              <a:rPr lang="en-US" sz="3200" b="1" i="0" u="none" strike="noStrike" cap="none">
                <a:solidFill>
                  <a:srgbClr val="000000"/>
                </a:solidFill>
                <a:latin typeface="Arial"/>
                <a:ea typeface="Arial"/>
                <a:cs typeface="Arial"/>
                <a:sym typeface="Arial"/>
              </a:rPr>
              <a:t>Multimedia Quality of Exp</a:t>
            </a:r>
            <a:r>
              <a:rPr lang="en-US" sz="3200" b="1"/>
              <a:t>erience (QoE)</a:t>
            </a:r>
            <a:endParaRPr/>
          </a:p>
          <a:p>
            <a:pPr marL="0" marR="0" lvl="0" indent="0" algn="l" rtl="0">
              <a:lnSpc>
                <a:spcPct val="150000"/>
              </a:lnSpc>
              <a:spcBef>
                <a:spcPts val="0"/>
              </a:spcBef>
              <a:spcAft>
                <a:spcPts val="0"/>
              </a:spcAft>
              <a:buNone/>
            </a:pPr>
            <a:br>
              <a:rPr lang="en-US" sz="2400" u="sng"/>
            </a:br>
            <a:r>
              <a:rPr lang="en-US" sz="2400" b="0" i="0" strike="noStrike" cap="none">
                <a:solidFill>
                  <a:srgbClr val="000000"/>
                </a:solidFill>
                <a:latin typeface="Arial"/>
                <a:ea typeface="Arial"/>
                <a:cs typeface="Arial"/>
                <a:sym typeface="Arial"/>
              </a:rPr>
              <a:t>Mikołaj Leszczuk</a:t>
            </a:r>
            <a:r>
              <a:rPr lang="en-US" sz="2400" b="0" i="0" u="none" strike="noStrike" cap="none">
                <a:solidFill>
                  <a:srgbClr val="000000"/>
                </a:solidFill>
                <a:latin typeface="Arial"/>
                <a:ea typeface="Arial"/>
                <a:cs typeface="Arial"/>
                <a:sym typeface="Arial"/>
              </a:rPr>
              <a:t>, Zdzisław Papir,</a:t>
            </a:r>
            <a:br>
              <a:rPr lang="en-US" sz="2400"/>
            </a:br>
            <a:r>
              <a:rPr lang="en-US" sz="2400"/>
              <a:t>Lucjan Janowski, </a:t>
            </a:r>
            <a:r>
              <a:rPr lang="en-US" sz="2400" b="0" i="0" strike="noStrike" cap="none">
                <a:solidFill>
                  <a:srgbClr val="000000"/>
                </a:solidFill>
                <a:latin typeface="Arial"/>
                <a:ea typeface="Arial"/>
                <a:cs typeface="Arial"/>
                <a:sym typeface="Arial"/>
              </a:rPr>
              <a:t>Jaku</a:t>
            </a:r>
            <a:r>
              <a:rPr lang="en-US" sz="2400"/>
              <a:t>b Nawała</a:t>
            </a:r>
            <a:endParaRPr sz="2400" b="0" i="0" strike="noStrike" cap="none">
              <a:solidFill>
                <a:srgbClr val="000000"/>
              </a:solidFill>
              <a:latin typeface="Arial"/>
              <a:ea typeface="Arial"/>
              <a:cs typeface="Arial"/>
              <a:sym typeface="Arial"/>
            </a:endParaRPr>
          </a:p>
        </p:txBody>
      </p:sp>
      <p:sp>
        <p:nvSpPr>
          <p:cNvPr id="263" name="Google Shape;263;p61"/>
          <p:cNvSpPr/>
          <p:nvPr/>
        </p:nvSpPr>
        <p:spPr>
          <a:xfrm>
            <a:off x="1905000" y="6477000"/>
            <a:ext cx="2677208" cy="338554"/>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600" b="0" i="0" u="none" strike="noStrike" cap="none">
              <a:solidFill>
                <a:srgbClr val="808080"/>
              </a:solidFill>
              <a:latin typeface="Arial"/>
              <a:ea typeface="Arial"/>
              <a:cs typeface="Arial"/>
              <a:sym typeface="Arial"/>
            </a:endParaRPr>
          </a:p>
        </p:txBody>
      </p:sp>
      <p:pic>
        <p:nvPicPr>
          <p:cNvPr id="264" name="Google Shape;264;p61"/>
          <p:cNvPicPr preferRelativeResize="0"/>
          <p:nvPr/>
        </p:nvPicPr>
        <p:blipFill rotWithShape="1">
          <a:blip r:embed="rId3">
            <a:alphaModFix/>
          </a:blip>
          <a:srcRect/>
          <a:stretch/>
        </p:blipFill>
        <p:spPr>
          <a:xfrm>
            <a:off x="9563100" y="7162546"/>
            <a:ext cx="1117600" cy="3939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4"/>
        <p:cNvGrpSpPr/>
        <p:nvPr/>
      </p:nvGrpSpPr>
      <p:grpSpPr>
        <a:xfrm>
          <a:off x="0" y="0"/>
          <a:ext cx="0" cy="0"/>
          <a:chOff x="0" y="0"/>
          <a:chExt cx="0" cy="0"/>
        </a:xfrm>
      </p:grpSpPr>
      <p:sp useBgFill="1">
        <p:nvSpPr>
          <p:cNvPr id="390" name="Rectangle 7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Google Shape;385;p70"/>
          <p:cNvSpPr txBox="1">
            <a:spLocks noGrp="1"/>
          </p:cNvSpPr>
          <p:nvPr>
            <p:ph type="title"/>
          </p:nvPr>
        </p:nvSpPr>
        <p:spPr>
          <a:xfrm>
            <a:off x="734298" y="402313"/>
            <a:ext cx="9212103" cy="1439507"/>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900" kern="1200">
                <a:solidFill>
                  <a:schemeClr val="tx1"/>
                </a:solidFill>
                <a:latin typeface="+mj-lt"/>
                <a:ea typeface="+mj-ea"/>
                <a:cs typeface="+mj-cs"/>
              </a:rPr>
              <a:t>QoE by White Book</a:t>
            </a:r>
            <a:br>
              <a:rPr lang="en-US" sz="3900" kern="1200">
                <a:solidFill>
                  <a:schemeClr val="tx1"/>
                </a:solidFill>
                <a:latin typeface="+mj-lt"/>
                <a:ea typeface="+mj-ea"/>
                <a:cs typeface="+mj-cs"/>
              </a:rPr>
            </a:br>
            <a:r>
              <a:rPr lang="en-US" sz="3900" kern="1200">
                <a:solidFill>
                  <a:schemeClr val="tx1"/>
                </a:solidFill>
                <a:latin typeface="+mj-lt"/>
                <a:ea typeface="+mj-ea"/>
                <a:cs typeface="+mj-cs"/>
              </a:rPr>
              <a:t>of QUALINET Network</a:t>
            </a:r>
            <a:endParaRPr lang="en-US" sz="3900" b="0" i="0" u="none" strike="noStrike" kern="1200" cap="none">
              <a:solidFill>
                <a:schemeClr val="tx1"/>
              </a:solidFill>
              <a:latin typeface="+mj-lt"/>
              <a:ea typeface="+mj-ea"/>
              <a:cs typeface="+mj-cs"/>
              <a:sym typeface="Arial"/>
            </a:endParaRPr>
          </a:p>
        </p:txBody>
      </p:sp>
      <p:sp>
        <p:nvSpPr>
          <p:cNvPr id="387" name="Google Shape;387;p70"/>
          <p:cNvSpPr txBox="1">
            <a:spLocks noGrp="1"/>
          </p:cNvSpPr>
          <p:nvPr>
            <p:ph type="body" idx="2"/>
          </p:nvPr>
        </p:nvSpPr>
        <p:spPr>
          <a:xfrm>
            <a:off x="734298" y="2011568"/>
            <a:ext cx="3638003" cy="4741780"/>
          </a:xfrm>
          <a:prstGeom prst="rect">
            <a:avLst/>
          </a:prstGeom>
        </p:spPr>
        <p:txBody>
          <a:bodyPr spcFirstLastPara="1" vert="horz" lIns="91440" tIns="45720" rIns="91440" bIns="45720" rtlCol="0" anchorCtr="0">
            <a:normAutofit/>
          </a:bodyPr>
          <a:lstStyle/>
          <a:p>
            <a:pPr marL="0" marR="0" lvl="0" indent="0">
              <a:lnSpc>
                <a:spcPct val="90000"/>
              </a:lnSpc>
              <a:spcBef>
                <a:spcPts val="0"/>
              </a:spcBef>
              <a:spcAft>
                <a:spcPts val="600"/>
              </a:spcAft>
              <a:buClr>
                <a:srgbClr val="000000"/>
              </a:buClr>
              <a:buSzPts val="2700"/>
              <a:buNone/>
            </a:pPr>
            <a:r>
              <a:rPr lang="en-US" sz="2000" b="1" kern="1200" dirty="0">
                <a:solidFill>
                  <a:schemeClr val="tx1"/>
                </a:solidFill>
                <a:latin typeface="+mn-lt"/>
                <a:ea typeface="+mn-ea"/>
                <a:cs typeface="+mn-cs"/>
              </a:rPr>
              <a:t>The QoE research topic </a:t>
            </a:r>
            <a:r>
              <a:rPr lang="en-US" sz="2000" kern="1200" dirty="0">
                <a:solidFill>
                  <a:schemeClr val="tx1"/>
                </a:solidFill>
                <a:latin typeface="+mn-lt"/>
                <a:ea typeface="+mn-ea"/>
                <a:cs typeface="+mn-cs"/>
              </a:rPr>
              <a:t>is related to the </a:t>
            </a:r>
            <a:r>
              <a:rPr lang="en-US" sz="2000" i="1" kern="1200" dirty="0">
                <a:solidFill>
                  <a:schemeClr val="tx1"/>
                </a:solidFill>
                <a:latin typeface="+mn-lt"/>
                <a:ea typeface="+mn-ea"/>
                <a:cs typeface="+mn-cs"/>
              </a:rPr>
              <a:t>“degree of contentment or annoyance of the user of the application or service. QoE results from the fulfillment of the user's expectations regarding the usability and/or satisfaction of the application or service in the light of current user preferences.”</a:t>
            </a:r>
          </a:p>
        </p:txBody>
      </p:sp>
      <p:pic>
        <p:nvPicPr>
          <p:cNvPr id="386" name="Google Shape;386;p70" descr="http://www.qomex2013.org/wp-content/uploads/2012/10/Qualinet_Logo_small.png"/>
          <p:cNvPicPr preferRelativeResize="0">
            <a:picLocks noGrp="1"/>
          </p:cNvPicPr>
          <p:nvPr>
            <p:ph type="body" idx="1"/>
          </p:nvPr>
        </p:nvPicPr>
        <p:blipFill rotWithShape="1">
          <a:blip r:embed="rId3"/>
          <a:srcRect r="3619" b="-3"/>
          <a:stretch/>
        </p:blipFill>
        <p:spPr>
          <a:xfrm>
            <a:off x="4540961" y="2098236"/>
            <a:ext cx="5405439" cy="4655113"/>
          </a:xfrm>
          <a:prstGeom prst="rect">
            <a:avLst/>
          </a:prstGeom>
          <a:noFill/>
        </p:spPr>
      </p:pic>
      <p:sp>
        <p:nvSpPr>
          <p:cNvPr id="388" name="Google Shape;388;p70"/>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prstClr val="black">
                    <a:tint val="75000"/>
                  </a:prstClr>
                </a:solidFill>
                <a:latin typeface="Calibri" panose="020F0502020204030204"/>
                <a:ea typeface="+mn-ea"/>
                <a:cs typeface="+mn-cs"/>
                <a:sym typeface="Arial"/>
              </a:rPr>
              <a:pPr>
                <a:spcAft>
                  <a:spcPts val="600"/>
                </a:spcAft>
                <a:buClrTx/>
                <a:defRPr/>
              </a:pPr>
              <a:t>10</a:t>
            </a:fld>
            <a:endParaRPr lang="en-US" sz="1200" kern="1200">
              <a:solidFill>
                <a:prstClr val="black">
                  <a:tint val="75000"/>
                </a:prstClr>
              </a:solidFill>
              <a:latin typeface="Calibri" panose="020F0502020204030204"/>
              <a:ea typeface="+mn-ea"/>
              <a:cs typeface="+mn-cs"/>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71"/>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p>
            <a:pPr marL="0" marR="0" lvl="0" indent="0" algn="ctr" rtl="0">
              <a:spcBef>
                <a:spcPts val="0"/>
              </a:spcBef>
              <a:spcAft>
                <a:spcPts val="0"/>
              </a:spcAft>
              <a:buNone/>
            </a:pPr>
            <a:r>
              <a:rPr lang="en-US" sz="4400"/>
              <a:t>QoE by </a:t>
            </a:r>
            <a:r>
              <a:rPr lang="en-US" sz="4400" i="1"/>
              <a:t>The QoE Book</a:t>
            </a:r>
            <a:endParaRPr sz="4400" b="0" i="1" u="none" strike="noStrike" cap="none">
              <a:solidFill>
                <a:srgbClr val="000000"/>
              </a:solidFill>
              <a:latin typeface="Arial"/>
              <a:ea typeface="Arial"/>
              <a:cs typeface="Arial"/>
              <a:sym typeface="Arial"/>
            </a:endParaRPr>
          </a:p>
        </p:txBody>
      </p:sp>
      <p:sp>
        <p:nvSpPr>
          <p:cNvPr id="394" name="Google Shape;394;p71"/>
          <p:cNvSpPr txBox="1">
            <a:spLocks noGrp="1"/>
          </p:cNvSpPr>
          <p:nvPr>
            <p:ph type="body" idx="2"/>
          </p:nvPr>
        </p:nvSpPr>
        <p:spPr>
          <a:xfrm>
            <a:off x="4253650" y="2184400"/>
            <a:ext cx="5955300" cy="4538400"/>
          </a:xfrm>
          <a:prstGeom prst="rect">
            <a:avLst/>
          </a:prstGeom>
          <a:noFill/>
          <a:ln>
            <a:noFill/>
          </a:ln>
        </p:spPr>
        <p:txBody>
          <a:bodyPr spcFirstLastPara="1" wrap="square" lIns="59725" tIns="59725" rIns="59725" bIns="59725" anchor="t" anchorCtr="0">
            <a:noAutofit/>
          </a:bodyPr>
          <a:lstStyle/>
          <a:p>
            <a:pPr marL="0" marR="0" lvl="0" indent="0" algn="just" rtl="0">
              <a:lnSpc>
                <a:spcPct val="110000"/>
              </a:lnSpc>
              <a:spcBef>
                <a:spcPts val="0"/>
              </a:spcBef>
              <a:spcAft>
                <a:spcPts val="0"/>
              </a:spcAft>
              <a:buClr>
                <a:srgbClr val="000000"/>
              </a:buClr>
              <a:buSzPts val="2700"/>
              <a:buFont typeface="Arial"/>
              <a:buNone/>
            </a:pPr>
            <a:r>
              <a:rPr lang="en-US" sz="2700"/>
              <a:t>“</a:t>
            </a:r>
            <a:r>
              <a:rPr lang="en-US" sz="2700" b="1"/>
              <a:t>Quality of Experience (QoE) </a:t>
            </a:r>
            <a:r>
              <a:rPr lang="en-US" sz="2700"/>
              <a:t>is the degree of delight or annoyance of a person whose experiencing involves an application, service, or system. It results from the person’s evaluation of the fulfillment of his or her expectations and needs with respect to the utility and/or enjoyment in the light of the person’s context, personality and current state.”</a:t>
            </a:r>
            <a:endParaRPr sz="2700" i="1"/>
          </a:p>
        </p:txBody>
      </p:sp>
      <p:sp>
        <p:nvSpPr>
          <p:cNvPr id="395" name="Google Shape;395;p71"/>
          <p:cNvSpPr txBox="1">
            <a:spLocks noGrp="1"/>
          </p:cNvSpPr>
          <p:nvPr>
            <p:ph type="sldNum" idx="12"/>
          </p:nvPr>
        </p:nvSpPr>
        <p:spPr>
          <a:xfrm>
            <a:off x="9542480" y="6891350"/>
            <a:ext cx="503700" cy="325500"/>
          </a:xfrm>
          <a:prstGeom prst="rect">
            <a:avLst/>
          </a:prstGeom>
          <a:noFill/>
          <a:ln>
            <a:noFill/>
          </a:ln>
        </p:spPr>
        <p:txBody>
          <a:bodyPr spcFirstLastPara="1" wrap="square" lIns="59725" tIns="59725" rIns="59725" bIns="597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chemeClr val="dk1"/>
                </a:solidFill>
                <a:latin typeface="Arial"/>
                <a:ea typeface="Arial"/>
                <a:cs typeface="Arial"/>
                <a:sym typeface="Arial"/>
              </a:rPr>
              <a:t>11</a:t>
            </a:fld>
            <a:endParaRPr sz="1600" b="0" i="0" u="none" strike="noStrike" cap="none">
              <a:solidFill>
                <a:schemeClr val="dk1"/>
              </a:solidFill>
              <a:latin typeface="Arial"/>
              <a:ea typeface="Arial"/>
              <a:cs typeface="Arial"/>
              <a:sym typeface="Arial"/>
            </a:endParaRPr>
          </a:p>
        </p:txBody>
      </p:sp>
      <p:sp>
        <p:nvSpPr>
          <p:cNvPr id="396" name="Google Shape;396;p71"/>
          <p:cNvSpPr txBox="1"/>
          <p:nvPr/>
        </p:nvSpPr>
        <p:spPr>
          <a:xfrm>
            <a:off x="677100" y="7163850"/>
            <a:ext cx="68436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Adapted from Möller, S., &amp; Raake, A. (Eds.). (2014). Quality of Experience. </a:t>
            </a:r>
            <a:r>
              <a:rPr lang="en-US" sz="900" u="sng">
                <a:solidFill>
                  <a:srgbClr val="0000FF"/>
                </a:solidFill>
                <a:hlinkClick r:id="rId3">
                  <a:extLst>
                    <a:ext uri="{A12FA001-AC4F-418D-AE19-62706E023703}">
                      <ahyp:hlinkClr xmlns:ahyp="http://schemas.microsoft.com/office/drawing/2018/hyperlinkcolor" val="tx"/>
                    </a:ext>
                  </a:extLst>
                </a:hlinkClick>
              </a:rPr>
              <a:t>https://doi.org/10.1007/978-3-319-02681-7</a:t>
            </a:r>
            <a:endParaRPr sz="900"/>
          </a:p>
        </p:txBody>
      </p:sp>
      <p:pic>
        <p:nvPicPr>
          <p:cNvPr id="397" name="Google Shape;397;p71"/>
          <p:cNvPicPr preferRelativeResize="0"/>
          <p:nvPr/>
        </p:nvPicPr>
        <p:blipFill>
          <a:blip r:embed="rId4">
            <a:alphaModFix/>
          </a:blip>
          <a:stretch>
            <a:fillRect/>
          </a:stretch>
        </p:blipFill>
        <p:spPr>
          <a:xfrm>
            <a:off x="878000" y="2096739"/>
            <a:ext cx="2914650" cy="4381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72"/>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p>
            <a:pPr marL="0" marR="0" lvl="0" indent="0" algn="ctr" rtl="0">
              <a:spcBef>
                <a:spcPts val="0"/>
              </a:spcBef>
              <a:spcAft>
                <a:spcPts val="0"/>
              </a:spcAft>
              <a:buNone/>
            </a:pPr>
            <a:r>
              <a:rPr lang="en-US" sz="4400"/>
              <a:t>Aspects of Media Ecosystem</a:t>
            </a:r>
            <a:endParaRPr sz="4400" b="0" i="0" u="none" strike="noStrike" cap="none">
              <a:solidFill>
                <a:srgbClr val="000000"/>
              </a:solidFill>
              <a:latin typeface="Arial"/>
              <a:ea typeface="Arial"/>
              <a:cs typeface="Arial"/>
              <a:sym typeface="Arial"/>
            </a:endParaRPr>
          </a:p>
        </p:txBody>
      </p:sp>
      <p:grpSp>
        <p:nvGrpSpPr>
          <p:cNvPr id="403" name="Google Shape;403;p72"/>
          <p:cNvGrpSpPr/>
          <p:nvPr/>
        </p:nvGrpSpPr>
        <p:grpSpPr>
          <a:xfrm>
            <a:off x="800906" y="2184718"/>
            <a:ext cx="9086650" cy="4539387"/>
            <a:chOff x="-125" y="-19"/>
            <a:chExt cx="7779000" cy="4119600"/>
          </a:xfrm>
        </p:grpSpPr>
        <p:sp>
          <p:nvSpPr>
            <p:cNvPr id="404" name="Google Shape;404;p72"/>
            <p:cNvSpPr/>
            <p:nvPr/>
          </p:nvSpPr>
          <p:spPr>
            <a:xfrm rot="-5400000">
              <a:off x="914850" y="-914869"/>
              <a:ext cx="2059800" cy="38895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05" name="Google Shape;405;p72"/>
            <p:cNvSpPr txBox="1"/>
            <p:nvPr/>
          </p:nvSpPr>
          <p:spPr>
            <a:xfrm>
              <a:off x="-1" y="1"/>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Content</a:t>
              </a:r>
              <a:endParaRPr sz="4400" b="0" i="0" u="none" strike="noStrike" cap="none">
                <a:solidFill>
                  <a:schemeClr val="lt1"/>
                </a:solidFill>
                <a:latin typeface="Arial"/>
                <a:ea typeface="Arial"/>
                <a:cs typeface="Arial"/>
                <a:sym typeface="Arial"/>
              </a:endParaRPr>
            </a:p>
          </p:txBody>
        </p:sp>
        <p:sp>
          <p:nvSpPr>
            <p:cNvPr id="406" name="Google Shape;406;p72"/>
            <p:cNvSpPr/>
            <p:nvPr/>
          </p:nvSpPr>
          <p:spPr>
            <a:xfrm>
              <a:off x="3889375" y="0"/>
              <a:ext cx="3889500" cy="20598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07" name="Google Shape;407;p72"/>
            <p:cNvSpPr txBox="1"/>
            <p:nvPr/>
          </p:nvSpPr>
          <p:spPr>
            <a:xfrm>
              <a:off x="3889375" y="0"/>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Delivery</a:t>
              </a:r>
              <a:endParaRPr sz="4400" b="0" i="0" u="none" strike="noStrike" cap="none">
                <a:solidFill>
                  <a:schemeClr val="lt1"/>
                </a:solidFill>
                <a:latin typeface="Arial"/>
                <a:ea typeface="Arial"/>
                <a:cs typeface="Arial"/>
                <a:sym typeface="Arial"/>
              </a:endParaRPr>
            </a:p>
          </p:txBody>
        </p:sp>
        <p:sp>
          <p:nvSpPr>
            <p:cNvPr id="408" name="Google Shape;408;p72"/>
            <p:cNvSpPr/>
            <p:nvPr/>
          </p:nvSpPr>
          <p:spPr>
            <a:xfrm rot="10800000">
              <a:off x="-125" y="2059762"/>
              <a:ext cx="3889500" cy="20598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09" name="Google Shape;409;p72"/>
            <p:cNvSpPr txBox="1"/>
            <p:nvPr/>
          </p:nvSpPr>
          <p:spPr>
            <a:xfrm>
              <a:off x="0" y="2574726"/>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Usability and Interaction</a:t>
              </a:r>
              <a:endParaRPr sz="4400" b="0" i="0" u="none" strike="noStrike" cap="none">
                <a:solidFill>
                  <a:schemeClr val="lt1"/>
                </a:solidFill>
                <a:latin typeface="Arial"/>
                <a:ea typeface="Arial"/>
                <a:cs typeface="Arial"/>
                <a:sym typeface="Arial"/>
              </a:endParaRPr>
            </a:p>
          </p:txBody>
        </p:sp>
        <p:sp>
          <p:nvSpPr>
            <p:cNvPr id="410" name="Google Shape;410;p72"/>
            <p:cNvSpPr/>
            <p:nvPr/>
          </p:nvSpPr>
          <p:spPr>
            <a:xfrm rot="5400000">
              <a:off x="4804099" y="1144931"/>
              <a:ext cx="2059800" cy="38895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11" name="Google Shape;411;p72"/>
            <p:cNvSpPr txBox="1"/>
            <p:nvPr/>
          </p:nvSpPr>
          <p:spPr>
            <a:xfrm>
              <a:off x="3889374" y="2574726"/>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Business Model</a:t>
              </a:r>
              <a:endParaRPr sz="4400" b="0" i="0" u="none" strike="noStrike" cap="none">
                <a:solidFill>
                  <a:schemeClr val="lt1"/>
                </a:solidFill>
                <a:latin typeface="Arial"/>
                <a:ea typeface="Arial"/>
                <a:cs typeface="Arial"/>
                <a:sym typeface="Arial"/>
              </a:endParaRPr>
            </a:p>
          </p:txBody>
        </p:sp>
        <p:sp>
          <p:nvSpPr>
            <p:cNvPr id="412" name="Google Shape;412;p72"/>
            <p:cNvSpPr/>
            <p:nvPr/>
          </p:nvSpPr>
          <p:spPr>
            <a:xfrm>
              <a:off x="2722562" y="1544835"/>
              <a:ext cx="2333700" cy="1029900"/>
            </a:xfrm>
            <a:prstGeom prst="roundRect">
              <a:avLst>
                <a:gd name="adj" fmla="val 16667"/>
              </a:avLst>
            </a:prstGeom>
            <a:solidFill>
              <a:srgbClr val="A8A8A8"/>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13" name="Google Shape;413;p72"/>
            <p:cNvSpPr txBox="1"/>
            <p:nvPr/>
          </p:nvSpPr>
          <p:spPr>
            <a:xfrm>
              <a:off x="2772837" y="1595110"/>
              <a:ext cx="2233200" cy="929400"/>
            </a:xfrm>
            <a:prstGeom prst="rect">
              <a:avLst/>
            </a:prstGeom>
            <a:noFill/>
            <a:ln>
              <a:noFill/>
            </a:ln>
          </p:spPr>
          <p:txBody>
            <a:bodyPr spcFirstLastPara="1" wrap="square" lIns="165900" tIns="165900" rIns="165900" bIns="165900" anchor="ctr" anchorCtr="0">
              <a:noAutofit/>
            </a:bodyPr>
            <a:lstStyle/>
            <a:p>
              <a:pPr marL="0" marR="0" lvl="0" indent="0" algn="ctr" rtl="0">
                <a:lnSpc>
                  <a:spcPct val="90000"/>
                </a:lnSpc>
                <a:spcBef>
                  <a:spcPts val="0"/>
                </a:spcBef>
                <a:spcAft>
                  <a:spcPts val="0"/>
                </a:spcAft>
                <a:buNone/>
              </a:pPr>
              <a:r>
                <a:rPr lang="en-US" sz="4400" b="0" i="0" u="none" strike="noStrike" cap="none">
                  <a:solidFill>
                    <a:schemeClr val="dk1"/>
                  </a:solidFill>
                  <a:latin typeface="Arial"/>
                  <a:ea typeface="Arial"/>
                  <a:cs typeface="Arial"/>
                  <a:sym typeface="Arial"/>
                </a:rPr>
                <a:t>QoE</a:t>
              </a:r>
              <a:endParaRPr sz="4400" b="0" i="0" u="none" strike="noStrike" cap="none">
                <a:solidFill>
                  <a:schemeClr val="dk1"/>
                </a:solidFill>
                <a:latin typeface="Arial"/>
                <a:ea typeface="Arial"/>
                <a:cs typeface="Arial"/>
                <a:sym typeface="Arial"/>
              </a:endParaRPr>
            </a:p>
          </p:txBody>
        </p:sp>
      </p:grpSp>
      <p:sp>
        <p:nvSpPr>
          <p:cNvPr id="414" name="Google Shape;414;p72"/>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chemeClr val="dk1"/>
                </a:solidFill>
                <a:latin typeface="Arial"/>
                <a:ea typeface="Arial"/>
                <a:cs typeface="Arial"/>
                <a:sym typeface="Arial"/>
              </a:rPr>
              <a:t>12</a:t>
            </a:fld>
            <a:endParaRPr sz="1600" b="0" i="0" u="none" strike="noStrike" cap="non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8"/>
        <p:cNvGrpSpPr/>
        <p:nvPr/>
      </p:nvGrpSpPr>
      <p:grpSpPr>
        <a:xfrm>
          <a:off x="0" y="0"/>
          <a:ext cx="0" cy="0"/>
          <a:chOff x="0" y="0"/>
          <a:chExt cx="0" cy="0"/>
        </a:xfrm>
      </p:grpSpPr>
      <p:grpSp>
        <p:nvGrpSpPr>
          <p:cNvPr id="106" name="Group 105">
            <a:extLst>
              <a:ext uri="{FF2B5EF4-FFF2-40B4-BE49-F238E27FC236}">
                <a16:creationId xmlns:a16="http://schemas.microsoft.com/office/drawing/2014/main" id="{AB2FAF3C-F36A-4612-B00B-E737FEB1E0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8808" y="-65423"/>
            <a:ext cx="10964407" cy="7628999"/>
            <a:chOff x="-329674" y="-51881"/>
            <a:chExt cx="12515851" cy="6923798"/>
          </a:xfrm>
        </p:grpSpPr>
        <p:sp>
          <p:nvSpPr>
            <p:cNvPr id="107" name="Freeform 5">
              <a:extLst>
                <a:ext uri="{FF2B5EF4-FFF2-40B4-BE49-F238E27FC236}">
                  <a16:creationId xmlns:a16="http://schemas.microsoft.com/office/drawing/2014/main" id="{23420AEB-7D6F-4338-9CD8-7B96376170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6">
              <a:extLst>
                <a:ext uri="{FF2B5EF4-FFF2-40B4-BE49-F238E27FC236}">
                  <a16:creationId xmlns:a16="http://schemas.microsoft.com/office/drawing/2014/main" id="{9551E9D5-67C0-42B0-9796-909C1B9DF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7">
              <a:extLst>
                <a:ext uri="{FF2B5EF4-FFF2-40B4-BE49-F238E27FC236}">
                  <a16:creationId xmlns:a16="http://schemas.microsoft.com/office/drawing/2014/main" id="{9CB4C9E0-236E-426D-88FB-50ACF81BC9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8">
              <a:extLst>
                <a:ext uri="{FF2B5EF4-FFF2-40B4-BE49-F238E27FC236}">
                  <a16:creationId xmlns:a16="http://schemas.microsoft.com/office/drawing/2014/main" id="{1A11A9AC-1E25-429F-A3A8-67DED3DF45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9">
              <a:extLst>
                <a:ext uri="{FF2B5EF4-FFF2-40B4-BE49-F238E27FC236}">
                  <a16:creationId xmlns:a16="http://schemas.microsoft.com/office/drawing/2014/main" id="{66E126C4-E1AC-4DDC-87CB-5D8B4605C8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
              <a:extLst>
                <a:ext uri="{FF2B5EF4-FFF2-40B4-BE49-F238E27FC236}">
                  <a16:creationId xmlns:a16="http://schemas.microsoft.com/office/drawing/2014/main" id="{B1DE6C75-DCE1-4942-8E8D-ECA1D1773C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
              <a:extLst>
                <a:ext uri="{FF2B5EF4-FFF2-40B4-BE49-F238E27FC236}">
                  <a16:creationId xmlns:a16="http://schemas.microsoft.com/office/drawing/2014/main" id="{F5459AD3-234D-4C3B-BD9C-92B3377BD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2">
              <a:extLst>
                <a:ext uri="{FF2B5EF4-FFF2-40B4-BE49-F238E27FC236}">
                  <a16:creationId xmlns:a16="http://schemas.microsoft.com/office/drawing/2014/main" id="{5593DA70-95B1-425C-BF35-F923099D6F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a:extLst>
                <a:ext uri="{FF2B5EF4-FFF2-40B4-BE49-F238E27FC236}">
                  <a16:creationId xmlns:a16="http://schemas.microsoft.com/office/drawing/2014/main" id="{0514C5B5-A5F4-4421-879B-17D39CA644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a:extLst>
                <a:ext uri="{FF2B5EF4-FFF2-40B4-BE49-F238E27FC236}">
                  <a16:creationId xmlns:a16="http://schemas.microsoft.com/office/drawing/2014/main" id="{E165685F-E0CE-4CA0-9ECE-F8AE4F3D5E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a:extLst>
                <a:ext uri="{FF2B5EF4-FFF2-40B4-BE49-F238E27FC236}">
                  <a16:creationId xmlns:a16="http://schemas.microsoft.com/office/drawing/2014/main" id="{C556BC16-0C87-4FD9-A109-F5AB2056C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DD9A975C-A4CA-4A81-8CA9-BF5A2995F0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a:extLst>
                <a:ext uri="{FF2B5EF4-FFF2-40B4-BE49-F238E27FC236}">
                  <a16:creationId xmlns:a16="http://schemas.microsoft.com/office/drawing/2014/main" id="{5B9767C7-72DF-4C7F-8A04-C8D67B7156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8">
              <a:extLst>
                <a:ext uri="{FF2B5EF4-FFF2-40B4-BE49-F238E27FC236}">
                  <a16:creationId xmlns:a16="http://schemas.microsoft.com/office/drawing/2014/main" id="{693F6BB9-0055-42AC-8866-E65D927550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a:extLst>
                <a:ext uri="{FF2B5EF4-FFF2-40B4-BE49-F238E27FC236}">
                  <a16:creationId xmlns:a16="http://schemas.microsoft.com/office/drawing/2014/main" id="{BA9A3435-1B30-4618-BB50-E0369BD075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0">
              <a:extLst>
                <a:ext uri="{FF2B5EF4-FFF2-40B4-BE49-F238E27FC236}">
                  <a16:creationId xmlns:a16="http://schemas.microsoft.com/office/drawing/2014/main" id="{2D60252F-2011-4924-81EC-B25F50634C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21">
              <a:extLst>
                <a:ext uri="{FF2B5EF4-FFF2-40B4-BE49-F238E27FC236}">
                  <a16:creationId xmlns:a16="http://schemas.microsoft.com/office/drawing/2014/main" id="{850B7881-58E3-4C9F-9ADB-04F92D4C4D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22">
              <a:extLst>
                <a:ext uri="{FF2B5EF4-FFF2-40B4-BE49-F238E27FC236}">
                  <a16:creationId xmlns:a16="http://schemas.microsoft.com/office/drawing/2014/main" id="{FA90BB2F-2D4A-40BD-90CE-5CF30EC8D4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23">
              <a:extLst>
                <a:ext uri="{FF2B5EF4-FFF2-40B4-BE49-F238E27FC236}">
                  <a16:creationId xmlns:a16="http://schemas.microsoft.com/office/drawing/2014/main" id="{4DA0AE8C-7215-4A64-B19F-3F0F3E6A6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7" name="Isosceles Triangle 39">
            <a:extLst>
              <a:ext uri="{FF2B5EF4-FFF2-40B4-BE49-F238E27FC236}">
                <a16:creationId xmlns:a16="http://schemas.microsoft.com/office/drawing/2014/main" id="{D8DAE7B8-0656-422E-9515-E10952688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161973" y="4833612"/>
            <a:ext cx="356753" cy="38681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Google Shape;419;p73"/>
          <p:cNvSpPr txBox="1">
            <a:spLocks noGrp="1"/>
          </p:cNvSpPr>
          <p:nvPr>
            <p:ph type="title"/>
          </p:nvPr>
        </p:nvSpPr>
        <p:spPr>
          <a:xfrm>
            <a:off x="1794357" y="5088043"/>
            <a:ext cx="7081304" cy="1037759"/>
          </a:xfrm>
          <a:prstGeom prst="rect">
            <a:avLst/>
          </a:prstGeom>
        </p:spPr>
        <p:txBody>
          <a:bodyPr spcFirstLastPara="1" vert="horz" lIns="91440" tIns="45720" rIns="91440" bIns="45720" rtlCol="0" anchor="b" anchorCtr="0">
            <a:normAutofit/>
          </a:bodyPr>
          <a:lstStyle/>
          <a:p>
            <a:pPr marL="0" marR="0" lvl="0" indent="0">
              <a:lnSpc>
                <a:spcPct val="90000"/>
              </a:lnSpc>
              <a:spcBef>
                <a:spcPct val="0"/>
              </a:spcBef>
              <a:spcAft>
                <a:spcPts val="0"/>
              </a:spcAft>
            </a:pPr>
            <a:r>
              <a:rPr lang="en-US" sz="3300" b="0" i="0" u="none" strike="noStrike" kern="1200" cap="none">
                <a:solidFill>
                  <a:schemeClr val="tx1"/>
                </a:solidFill>
                <a:latin typeface="+mj-lt"/>
                <a:ea typeface="+mj-ea"/>
                <a:cs typeface="+mj-cs"/>
                <a:sym typeface="Arial"/>
              </a:rPr>
              <a:t>Quality of Service?</a:t>
            </a:r>
            <a:endParaRPr lang="en-US" sz="3300" kern="1200">
              <a:solidFill>
                <a:schemeClr val="tx1"/>
              </a:solidFill>
              <a:latin typeface="+mj-lt"/>
              <a:ea typeface="+mj-ea"/>
              <a:cs typeface="+mj-cs"/>
            </a:endParaRPr>
          </a:p>
          <a:p>
            <a:pPr marL="0" marR="0" lvl="0" indent="0">
              <a:lnSpc>
                <a:spcPct val="90000"/>
              </a:lnSpc>
              <a:spcBef>
                <a:spcPct val="0"/>
              </a:spcBef>
              <a:spcAft>
                <a:spcPts val="0"/>
              </a:spcAft>
            </a:pPr>
            <a:r>
              <a:rPr lang="en-US" sz="3300" b="0" i="0" u="none" strike="noStrike" kern="1200" cap="none">
                <a:solidFill>
                  <a:schemeClr val="tx1"/>
                </a:solidFill>
                <a:latin typeface="+mj-lt"/>
                <a:ea typeface="+mj-ea"/>
                <a:cs typeface="+mj-cs"/>
                <a:sym typeface="Arial"/>
              </a:rPr>
              <a:t>Quality of Experience?</a:t>
            </a:r>
          </a:p>
        </p:txBody>
      </p:sp>
      <p:sp>
        <p:nvSpPr>
          <p:cNvPr id="420" name="Google Shape;420;p73"/>
          <p:cNvSpPr txBox="1">
            <a:spLocks noGrp="1"/>
          </p:cNvSpPr>
          <p:nvPr>
            <p:ph type="sldNum" idx="12"/>
          </p:nvPr>
        </p:nvSpPr>
        <p:spPr>
          <a:xfrm>
            <a:off x="9172051" y="352636"/>
            <a:ext cx="801052" cy="352637"/>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schemeClr val="tx1">
                    <a:lumMod val="50000"/>
                    <a:lumOff val="50000"/>
                  </a:schemeClr>
                </a:solidFill>
                <a:latin typeface="Calibri" panose="020F0502020204030204"/>
                <a:ea typeface="+mn-ea"/>
                <a:cs typeface="+mn-cs"/>
                <a:sym typeface="Arial"/>
              </a:rPr>
              <a:pPr>
                <a:spcAft>
                  <a:spcPts val="600"/>
                </a:spcAft>
                <a:buClrTx/>
                <a:defRPr/>
              </a:pPr>
              <a:t>13</a:t>
            </a:fld>
            <a:endParaRPr lang="en-US" sz="1200" kern="1200">
              <a:solidFill>
                <a:schemeClr val="tx1">
                  <a:lumMod val="50000"/>
                  <a:lumOff val="50000"/>
                </a:schemeClr>
              </a:solidFill>
              <a:latin typeface="Calibri" panose="020F0502020204030204"/>
              <a:ea typeface="+mn-ea"/>
              <a:cs typeface="+mn-cs"/>
              <a:sym typeface="Arial"/>
            </a:endParaRPr>
          </a:p>
        </p:txBody>
      </p:sp>
      <p:sp>
        <p:nvSpPr>
          <p:cNvPr id="129" name="Rectangle 128">
            <a:extLst>
              <a:ext uri="{FF2B5EF4-FFF2-40B4-BE49-F238E27FC236}">
                <a16:creationId xmlns:a16="http://schemas.microsoft.com/office/drawing/2014/main" id="{A363DA99-BE95-4C06-82AA-917ED6556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421" y="1051820"/>
            <a:ext cx="5331857" cy="3781792"/>
          </a:xfrm>
          <a:prstGeom prst="rect">
            <a:avLst/>
          </a:prstGeom>
          <a:solidFill>
            <a:schemeClr val="bg1"/>
          </a:solidFill>
          <a:ln w="190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1" name="Google Shape;421;p73"/>
          <p:cNvPicPr preferRelativeResize="0">
            <a:picLocks noGrp="1"/>
          </p:cNvPicPr>
          <p:nvPr>
            <p:ph type="body" idx="1"/>
          </p:nvPr>
        </p:nvPicPr>
        <p:blipFill rotWithShape="1">
          <a:blip r:embed="rId3"/>
          <a:srcRect r="2529" b="-8"/>
          <a:stretch/>
        </p:blipFill>
        <p:spPr>
          <a:xfrm>
            <a:off x="2819704" y="1239266"/>
            <a:ext cx="5046631" cy="3415538"/>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5"/>
        <p:cNvGrpSpPr/>
        <p:nvPr/>
      </p:nvGrpSpPr>
      <p:grpSpPr>
        <a:xfrm>
          <a:off x="0" y="0"/>
          <a:ext cx="0" cy="0"/>
          <a:chOff x="0" y="0"/>
          <a:chExt cx="0" cy="0"/>
        </a:xfrm>
      </p:grpSpPr>
      <p:sp useBgFill="1">
        <p:nvSpPr>
          <p:cNvPr id="430" name="Rectangle 112">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Google Shape;426;p74"/>
          <p:cNvSpPr txBox="1">
            <a:spLocks noGrp="1"/>
          </p:cNvSpPr>
          <p:nvPr>
            <p:ph type="title"/>
          </p:nvPr>
        </p:nvSpPr>
        <p:spPr>
          <a:xfrm>
            <a:off x="753854" y="4497192"/>
            <a:ext cx="9167543" cy="1448009"/>
          </a:xfrm>
          <a:prstGeom prst="rect">
            <a:avLst/>
          </a:prstGeom>
          <a:noFill/>
        </p:spPr>
        <p:txBody>
          <a:bodyPr spcFirstLastPara="1" vert="horz" lIns="91440" tIns="45720" rIns="91440" bIns="45720" rtlCol="0" anchor="b" anchorCtr="0">
            <a:normAutofit/>
          </a:bodyPr>
          <a:lstStyle/>
          <a:p>
            <a:pPr marL="0" marR="0" lvl="0" indent="0">
              <a:lnSpc>
                <a:spcPct val="90000"/>
              </a:lnSpc>
              <a:spcBef>
                <a:spcPct val="0"/>
              </a:spcBef>
              <a:spcAft>
                <a:spcPts val="0"/>
              </a:spcAft>
            </a:pPr>
            <a:r>
              <a:rPr lang="en-US" sz="5100" b="0" i="0" u="none" strike="noStrike" kern="1200" cap="none">
                <a:solidFill>
                  <a:schemeClr val="tx1"/>
                </a:solidFill>
                <a:latin typeface="+mj-lt"/>
                <a:ea typeface="+mj-ea"/>
                <a:cs typeface="+mj-cs"/>
                <a:sym typeface="Arial"/>
              </a:rPr>
              <a:t>Quality of Experience</a:t>
            </a:r>
          </a:p>
        </p:txBody>
      </p:sp>
      <p:pic>
        <p:nvPicPr>
          <p:cNvPr id="428" name="Google Shape;428;p74"/>
          <p:cNvPicPr preferRelativeResize="0">
            <a:picLocks noGrp="1"/>
          </p:cNvPicPr>
          <p:nvPr>
            <p:ph type="body" idx="1"/>
          </p:nvPr>
        </p:nvPicPr>
        <p:blipFill rotWithShape="1">
          <a:blip r:embed="rId3"/>
          <a:srcRect t="1564" r="8" b="635"/>
          <a:stretch/>
        </p:blipFill>
        <p:spPr>
          <a:xfrm>
            <a:off x="2394903" y="183624"/>
            <a:ext cx="5937576" cy="4520898"/>
          </a:xfrm>
          <a:prstGeom prst="rect">
            <a:avLst/>
          </a:prstGeom>
          <a:noFill/>
          <a:effectLst/>
        </p:spPr>
      </p:pic>
      <p:sp>
        <p:nvSpPr>
          <p:cNvPr id="427" name="Google Shape;427;p74"/>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prstClr val="black">
                    <a:tint val="75000"/>
                  </a:prstClr>
                </a:solidFill>
                <a:latin typeface="Calibri" panose="020F0502020204030204"/>
                <a:ea typeface="+mn-ea"/>
                <a:cs typeface="+mn-cs"/>
                <a:sym typeface="Arial"/>
              </a:rPr>
              <a:pPr>
                <a:spcAft>
                  <a:spcPts val="600"/>
                </a:spcAft>
                <a:buClrTx/>
                <a:defRPr/>
              </a:pPr>
              <a:t>14</a:t>
            </a:fld>
            <a:endParaRPr lang="en-US" sz="1200" kern="1200">
              <a:solidFill>
                <a:prstClr val="black">
                  <a:tint val="75000"/>
                </a:prstClr>
              </a:solidFill>
              <a:latin typeface="Calibri" panose="020F0502020204030204"/>
              <a:ea typeface="+mn-ea"/>
              <a:cs typeface="+mn-cs"/>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2"/>
        <p:cNvGrpSpPr/>
        <p:nvPr/>
      </p:nvGrpSpPr>
      <p:grpSpPr>
        <a:xfrm>
          <a:off x="0" y="0"/>
          <a:ext cx="0" cy="0"/>
          <a:chOff x="0" y="0"/>
          <a:chExt cx="0" cy="0"/>
        </a:xfrm>
      </p:grpSpPr>
      <p:pic>
        <p:nvPicPr>
          <p:cNvPr id="435" name="Google Shape;435;p75"/>
          <p:cNvPicPr preferRelativeResize="0">
            <a:picLocks noGrp="1"/>
          </p:cNvPicPr>
          <p:nvPr>
            <p:ph type="body" idx="2"/>
          </p:nvPr>
        </p:nvPicPr>
        <p:blipFill rotWithShape="1">
          <a:blip r:embed="rId3"/>
          <a:srcRect l="23224" t="6440" r="1" b="2652"/>
          <a:stretch/>
        </p:blipFill>
        <p:spPr>
          <a:xfrm>
            <a:off x="20" y="10"/>
            <a:ext cx="10680680" cy="7556490"/>
          </a:xfrm>
          <a:prstGeom prst="rect">
            <a:avLst/>
          </a:prstGeom>
          <a:noFill/>
        </p:spPr>
      </p:pic>
      <p:sp>
        <p:nvSpPr>
          <p:cNvPr id="444" name="Freeform: Shape 12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66789" y="-2212"/>
            <a:ext cx="4913911" cy="6435120"/>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Freeform: Shape 12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13404" y="-2"/>
            <a:ext cx="4767296" cy="6230905"/>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3" name="Google Shape;433;p75"/>
          <p:cNvSpPr txBox="1">
            <a:spLocks noGrp="1"/>
          </p:cNvSpPr>
          <p:nvPr>
            <p:ph type="title"/>
          </p:nvPr>
        </p:nvSpPr>
        <p:spPr>
          <a:xfrm>
            <a:off x="6877830" y="697461"/>
            <a:ext cx="3559044" cy="1149682"/>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500" b="0" i="0" u="none" strike="noStrike" kern="1200" cap="none">
                <a:solidFill>
                  <a:schemeClr val="tx1"/>
                </a:solidFill>
                <a:latin typeface="+mj-lt"/>
                <a:ea typeface="+mj-ea"/>
                <a:cs typeface="+mj-cs"/>
                <a:sym typeface="Arial"/>
              </a:rPr>
              <a:t>Multimedia Quality Problem</a:t>
            </a:r>
          </a:p>
        </p:txBody>
      </p:sp>
      <p:sp>
        <p:nvSpPr>
          <p:cNvPr id="434" name="Google Shape;434;p75"/>
          <p:cNvSpPr txBox="1">
            <a:spLocks noGrp="1"/>
          </p:cNvSpPr>
          <p:nvPr>
            <p:ph type="body" idx="1"/>
          </p:nvPr>
        </p:nvSpPr>
        <p:spPr>
          <a:xfrm>
            <a:off x="6676340" y="1955095"/>
            <a:ext cx="3559044" cy="3034594"/>
          </a:xfrm>
          <a:prstGeom prst="rect">
            <a:avLst/>
          </a:prstGeom>
        </p:spPr>
        <p:txBody>
          <a:bodyPr spcFirstLastPara="1" vert="horz" lIns="91440" tIns="45720" rIns="91440" bIns="45720" rtlCol="0" anchor="t" anchorCtr="0">
            <a:normAutofit/>
          </a:bodyPr>
          <a:lstStyle/>
          <a:p>
            <a:pPr marL="390525" marR="0" lvl="0" indent="-228600">
              <a:lnSpc>
                <a:spcPct val="90000"/>
              </a:lnSpc>
              <a:spcBef>
                <a:spcPts val="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Over-The-Top (OTT) video streaming</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Multimedia market competition</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Quality-driven customer churn</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What is far end quality?</a:t>
            </a:r>
          </a:p>
        </p:txBody>
      </p:sp>
      <p:sp>
        <p:nvSpPr>
          <p:cNvPr id="437" name="Google Shape;437;p75"/>
          <p:cNvSpPr txBox="1">
            <a:spLocks noGrp="1"/>
          </p:cNvSpPr>
          <p:nvPr>
            <p:ph type="sldNum" idx="12"/>
          </p:nvPr>
        </p:nvSpPr>
        <p:spPr>
          <a:xfrm>
            <a:off x="587530" y="6730322"/>
            <a:ext cx="480631" cy="604520"/>
          </a:xfrm>
          <a:prstGeom prst="ellipse">
            <a:avLst/>
          </a:prstGeom>
          <a:solidFill>
            <a:srgbClr val="24286C"/>
          </a:solidFill>
        </p:spPr>
        <p:txBody>
          <a:bodyPr spcFirstLastPara="1" vert="horz" lIns="91440" tIns="45720" rIns="91440" bIns="45720" rtlCol="0" anchor="ctr" anchorCtr="0">
            <a:normAutofit fontScale="77500" lnSpcReduction="20000"/>
          </a:bodyPr>
          <a:lstStyle/>
          <a:p>
            <a:pPr algn="ctr">
              <a:spcAft>
                <a:spcPts val="600"/>
              </a:spcAft>
              <a:buClrTx/>
              <a:defRPr/>
            </a:pPr>
            <a:fld id="{00000000-1234-1234-1234-123412341234}" type="slidenum">
              <a:rPr lang="en-US" sz="1500" kern="1200">
                <a:solidFill>
                  <a:srgbClr val="FFFFFF"/>
                </a:solidFill>
                <a:latin typeface="Calibri" panose="020F0502020204030204"/>
                <a:ea typeface="+mn-ea"/>
                <a:cs typeface="+mn-cs"/>
              </a:rPr>
              <a:pPr algn="ctr">
                <a:spcAft>
                  <a:spcPts val="600"/>
                </a:spcAft>
                <a:buClrTx/>
                <a:defRPr/>
              </a:pPr>
              <a:t>15</a:t>
            </a:fld>
            <a:endParaRPr lang="en-US" sz="1500" kern="1200">
              <a:solidFill>
                <a:srgbClr val="FFFFFF"/>
              </a:solidFill>
              <a:latin typeface="Calibri" panose="020F0502020204030204"/>
              <a:ea typeface="+mn-ea"/>
              <a:cs typeface="+mn-cs"/>
            </a:endParaRPr>
          </a:p>
        </p:txBody>
      </p:sp>
      <p:sp>
        <p:nvSpPr>
          <p:cNvPr id="436" name="Google Shape;436;p75"/>
          <p:cNvSpPr txBox="1"/>
          <p:nvPr/>
        </p:nvSpPr>
        <p:spPr>
          <a:xfrm>
            <a:off x="2248665" y="7103927"/>
            <a:ext cx="6183370" cy="452573"/>
          </a:xfrm>
          <a:prstGeom prst="rect">
            <a:avLst/>
          </a:prstGeom>
          <a:solidFill>
            <a:srgbClr val="000000">
              <a:alpha val="50000"/>
            </a:srgbClr>
          </a:solidFill>
          <a:ln>
            <a:noFill/>
          </a:ln>
        </p:spPr>
        <p:txBody>
          <a:bodyPr spcFirstLastPara="1" wrap="square" lIns="91425" tIns="45700" rIns="91425" bIns="45700" anchor="t" anchorCtr="0">
            <a:noAutofit/>
          </a:bodyPr>
          <a:lstStyle/>
          <a:p>
            <a:pPr marL="0" marR="0" lvl="0" indent="0" algn="ctr" rtl="0">
              <a:spcBef>
                <a:spcPts val="0"/>
              </a:spcBef>
              <a:spcAft>
                <a:spcPts val="600"/>
              </a:spcAft>
              <a:buNone/>
            </a:pPr>
            <a:r>
              <a:rPr lang="en-US" sz="1000" dirty="0">
                <a:solidFill>
                  <a:srgbClr val="FFFFFF"/>
                </a:solidFill>
                <a:latin typeface="+mn-lt"/>
                <a:ea typeface="+mn-ea"/>
                <a:cs typeface="+mn-cs"/>
                <a:sym typeface="Arial"/>
              </a:rPr>
              <a:t>By VIA Gallery from </a:t>
            </a:r>
            <a:r>
              <a:rPr lang="en-US" sz="1000" dirty="0" err="1">
                <a:solidFill>
                  <a:srgbClr val="FFFFFF"/>
                </a:solidFill>
                <a:latin typeface="+mn-lt"/>
                <a:ea typeface="+mn-ea"/>
                <a:cs typeface="+mn-cs"/>
                <a:sym typeface="Arial"/>
              </a:rPr>
              <a:t>Hsintien</a:t>
            </a:r>
            <a:r>
              <a:rPr lang="en-US" sz="1000" dirty="0">
                <a:solidFill>
                  <a:srgbClr val="FFFFFF"/>
                </a:solidFill>
                <a:latin typeface="+mn-lt"/>
                <a:ea typeface="+mn-ea"/>
                <a:cs typeface="+mn-cs"/>
                <a:sym typeface="Arial"/>
              </a:rPr>
              <a:t>, Taiwan – VIA </a:t>
            </a:r>
            <a:r>
              <a:rPr lang="en-US" sz="1000" dirty="0" err="1">
                <a:solidFill>
                  <a:srgbClr val="FFFFFF"/>
                </a:solidFill>
                <a:latin typeface="+mn-lt"/>
                <a:ea typeface="+mn-ea"/>
                <a:cs typeface="+mn-cs"/>
                <a:sym typeface="Arial"/>
              </a:rPr>
              <a:t>QuadCore</a:t>
            </a:r>
            <a:r>
              <a:rPr lang="en-US" sz="1000" dirty="0">
                <a:solidFill>
                  <a:srgbClr val="FFFFFF"/>
                </a:solidFill>
                <a:latin typeface="+mn-lt"/>
                <a:ea typeface="+mn-ea"/>
                <a:cs typeface="+mn-cs"/>
                <a:sym typeface="Arial"/>
              </a:rPr>
              <a:t> @ </a:t>
            </a:r>
            <a:r>
              <a:rPr lang="en-US" sz="1000" dirty="0" err="1">
                <a:solidFill>
                  <a:srgbClr val="FFFFFF"/>
                </a:solidFill>
                <a:latin typeface="+mn-lt"/>
                <a:ea typeface="+mn-ea"/>
                <a:cs typeface="+mn-cs"/>
                <a:sym typeface="Arial"/>
              </a:rPr>
              <a:t>Computex</a:t>
            </a:r>
            <a:r>
              <a:rPr lang="en-US" sz="1000" dirty="0">
                <a:solidFill>
                  <a:srgbClr val="FFFFFF"/>
                </a:solidFill>
                <a:latin typeface="+mn-lt"/>
                <a:ea typeface="+mn-ea"/>
                <a:cs typeface="+mn-cs"/>
                <a:sym typeface="Arial"/>
              </a:rPr>
              <a:t> 2011-Smart TV Video on Demand, CC BY 2.0, </a:t>
            </a:r>
            <a:r>
              <a:rPr lang="en-US" sz="1000" u="sng" dirty="0">
                <a:solidFill>
                  <a:srgbClr val="FFFFFF"/>
                </a:solidFill>
                <a:latin typeface="+mn-lt"/>
                <a:ea typeface="+mn-ea"/>
                <a:cs typeface="+mn-cs"/>
                <a:sym typeface="Arial"/>
                <a:hlinkClick r:id="rId4">
                  <a:extLst>
                    <a:ext uri="{A12FA001-AC4F-418D-AE19-62706E023703}">
                      <ahyp:hlinkClr xmlns:ahyp="http://schemas.microsoft.com/office/drawing/2018/hyperlinkcolor" val="tx"/>
                    </a:ext>
                  </a:extLst>
                </a:hlinkClick>
              </a:rPr>
              <a:t>https://commons.wikimedia.org/w/index.php?curid=38934022</a:t>
            </a:r>
            <a:endParaRPr lang="en-US" sz="1000" dirty="0">
              <a:solidFill>
                <a:srgbClr val="FFFFFF"/>
              </a:solidFill>
              <a:latin typeface="+mn-lt"/>
              <a:ea typeface="+mn-ea"/>
              <a:cs typeface="+mn-cs"/>
              <a:sym typeface="Arial"/>
            </a:endParaRPr>
          </a:p>
        </p:txBody>
      </p:sp>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76"/>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From Quality of Service (QoS)</a:t>
            </a:r>
            <a:br>
              <a:rPr lang="en-US" sz="4500" b="0" i="0" u="none" strike="noStrike" cap="none">
                <a:solidFill>
                  <a:srgbClr val="000000"/>
                </a:solidFill>
                <a:latin typeface="Arial"/>
                <a:ea typeface="Arial"/>
                <a:cs typeface="Arial"/>
                <a:sym typeface="Arial"/>
              </a:rPr>
            </a:br>
            <a:r>
              <a:rPr lang="en-US" sz="4500" b="0" i="0" u="none" strike="noStrike" cap="none">
                <a:solidFill>
                  <a:srgbClr val="000000"/>
                </a:solidFill>
                <a:latin typeface="Arial"/>
                <a:ea typeface="Arial"/>
                <a:cs typeface="Arial"/>
                <a:sym typeface="Arial"/>
              </a:rPr>
              <a:t>to Quality of Experience (QoE)</a:t>
            </a:r>
            <a:endParaRPr sz="4500" b="0" i="0" u="none" strike="noStrike" cap="none">
              <a:solidFill>
                <a:srgbClr val="000000"/>
              </a:solidFill>
              <a:latin typeface="Arial"/>
              <a:ea typeface="Arial"/>
              <a:cs typeface="Arial"/>
              <a:sym typeface="Arial"/>
            </a:endParaRPr>
          </a:p>
        </p:txBody>
      </p:sp>
      <p:grpSp>
        <p:nvGrpSpPr>
          <p:cNvPr id="443" name="Google Shape;443;p76"/>
          <p:cNvGrpSpPr/>
          <p:nvPr/>
        </p:nvGrpSpPr>
        <p:grpSpPr>
          <a:xfrm>
            <a:off x="801687" y="2849468"/>
            <a:ext cx="9085262" cy="3208526"/>
            <a:chOff x="-1" y="665068"/>
            <a:chExt cx="9085262" cy="3208526"/>
          </a:xfrm>
        </p:grpSpPr>
        <p:sp>
          <p:nvSpPr>
            <p:cNvPr id="444" name="Google Shape;444;p76"/>
            <p:cNvSpPr/>
            <p:nvPr/>
          </p:nvSpPr>
          <p:spPr>
            <a:xfrm rot="5400000">
              <a:off x="230" y="664837"/>
              <a:ext cx="3002217" cy="3002679"/>
            </a:xfrm>
            <a:prstGeom prst="blockArc">
              <a:avLst>
                <a:gd name="adj1" fmla="val 13500000"/>
                <a:gd name="adj2" fmla="val 18900000"/>
                <a:gd name="adj3" fmla="val 4960"/>
              </a:avLst>
            </a:prstGeom>
            <a:gradFill>
              <a:gsLst>
                <a:gs pos="0">
                  <a:srgbClr val="474747"/>
                </a:gs>
                <a:gs pos="50000">
                  <a:schemeClr val="accent4"/>
                </a:gs>
                <a:gs pos="100000">
                  <a:schemeClr val="accent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6"/>
            <p:cNvSpPr/>
            <p:nvPr/>
          </p:nvSpPr>
          <p:spPr>
            <a:xfrm rot="-5400000">
              <a:off x="3090128" y="664837"/>
              <a:ext cx="3002217" cy="3002679"/>
            </a:xfrm>
            <a:prstGeom prst="blockArc">
              <a:avLst>
                <a:gd name="adj1" fmla="val 13500000"/>
                <a:gd name="adj2" fmla="val 18900000"/>
                <a:gd name="adj3" fmla="val 4960"/>
              </a:avLst>
            </a:prstGeom>
            <a:gradFill>
              <a:gsLst>
                <a:gs pos="0">
                  <a:srgbClr val="535353"/>
                </a:gs>
                <a:gs pos="50000">
                  <a:srgbClr val="313131"/>
                </a:gs>
                <a:gs pos="100000">
                  <a:srgbClr val="2A2A2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6"/>
            <p:cNvSpPr/>
            <p:nvPr/>
          </p:nvSpPr>
          <p:spPr>
            <a:xfrm>
              <a:off x="3445131" y="3272958"/>
              <a:ext cx="2279492" cy="6006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6"/>
            <p:cNvSpPr txBox="1"/>
            <p:nvPr/>
          </p:nvSpPr>
          <p:spPr>
            <a:xfrm>
              <a:off x="3445131" y="3272958"/>
              <a:ext cx="2279492" cy="60063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rgbClr val="000000"/>
                  </a:solidFill>
                  <a:latin typeface="Arial"/>
                  <a:ea typeface="Arial"/>
                  <a:cs typeface="Arial"/>
                  <a:sym typeface="Arial"/>
                </a:rPr>
                <a:t>What we build</a:t>
              </a:r>
              <a:endParaRPr sz="2500">
                <a:solidFill>
                  <a:srgbClr val="000000"/>
                </a:solidFill>
                <a:latin typeface="Arial"/>
                <a:ea typeface="Arial"/>
                <a:cs typeface="Arial"/>
                <a:sym typeface="Arial"/>
              </a:endParaRPr>
            </a:p>
          </p:txBody>
        </p:sp>
        <p:sp>
          <p:nvSpPr>
            <p:cNvPr id="448" name="Google Shape;448;p76"/>
            <p:cNvSpPr/>
            <p:nvPr/>
          </p:nvSpPr>
          <p:spPr>
            <a:xfrm rot="5400000">
              <a:off x="2993824" y="664837"/>
              <a:ext cx="3002217" cy="3002679"/>
            </a:xfrm>
            <a:prstGeom prst="blockArc">
              <a:avLst>
                <a:gd name="adj1" fmla="val 13500000"/>
                <a:gd name="adj2" fmla="val 18900000"/>
                <a:gd name="adj3" fmla="val 4960"/>
              </a:avLst>
            </a:prstGeom>
            <a:gradFill>
              <a:gsLst>
                <a:gs pos="0">
                  <a:srgbClr val="757575"/>
                </a:gs>
                <a:gs pos="50000">
                  <a:srgbClr val="636363"/>
                </a:gs>
                <a:gs pos="100000">
                  <a:srgbClr val="575757"/>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6"/>
            <p:cNvSpPr/>
            <p:nvPr/>
          </p:nvSpPr>
          <p:spPr>
            <a:xfrm rot="-5400000">
              <a:off x="6082813" y="664837"/>
              <a:ext cx="3002217" cy="3002679"/>
            </a:xfrm>
            <a:prstGeom prst="blockArc">
              <a:avLst>
                <a:gd name="adj1" fmla="val 13500000"/>
                <a:gd name="adj2" fmla="val 18900000"/>
                <a:gd name="adj3" fmla="val 4960"/>
              </a:avLst>
            </a:prstGeom>
            <a:gradFill>
              <a:gsLst>
                <a:gs pos="0">
                  <a:srgbClr val="9F9F9F"/>
                </a:gs>
                <a:gs pos="50000">
                  <a:srgbClr val="949494"/>
                </a:gs>
                <a:gs pos="100000">
                  <a:srgbClr val="82828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6"/>
            <p:cNvSpPr/>
            <p:nvPr/>
          </p:nvSpPr>
          <p:spPr>
            <a:xfrm>
              <a:off x="6218861" y="3272958"/>
              <a:ext cx="2279492" cy="6006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6"/>
            <p:cNvSpPr txBox="1"/>
            <p:nvPr/>
          </p:nvSpPr>
          <p:spPr>
            <a:xfrm>
              <a:off x="6218861" y="3272958"/>
              <a:ext cx="2279492" cy="60063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rgbClr val="000000"/>
                  </a:solidFill>
                  <a:latin typeface="Arial"/>
                  <a:ea typeface="Arial"/>
                  <a:cs typeface="Arial"/>
                  <a:sym typeface="Arial"/>
                </a:rPr>
                <a:t>What we want</a:t>
              </a:r>
              <a:endParaRPr sz="2500">
                <a:solidFill>
                  <a:srgbClr val="000000"/>
                </a:solidFill>
                <a:latin typeface="Arial"/>
                <a:ea typeface="Arial"/>
                <a:cs typeface="Arial"/>
                <a:sym typeface="Arial"/>
              </a:endParaRPr>
            </a:p>
          </p:txBody>
        </p:sp>
        <p:sp>
          <p:nvSpPr>
            <p:cNvPr id="452" name="Google Shape;452;p76"/>
            <p:cNvSpPr/>
            <p:nvPr/>
          </p:nvSpPr>
          <p:spPr>
            <a:xfrm>
              <a:off x="3501830" y="1160785"/>
              <a:ext cx="2107038" cy="2107038"/>
            </a:xfrm>
            <a:prstGeom prst="ellipse">
              <a:avLst/>
            </a:prstGeom>
            <a:gradFill>
              <a:gsLst>
                <a:gs pos="0">
                  <a:srgbClr val="474747">
                    <a:alpha val="49803"/>
                  </a:srgbClr>
                </a:gs>
                <a:gs pos="50000">
                  <a:srgbClr val="000000">
                    <a:alpha val="49803"/>
                  </a:srgbClr>
                </a:gs>
                <a:gs pos="100000">
                  <a:srgbClr val="000000">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6"/>
            <p:cNvSpPr txBox="1"/>
            <p:nvPr/>
          </p:nvSpPr>
          <p:spPr>
            <a:xfrm>
              <a:off x="3923238" y="1371489"/>
              <a:ext cx="1264223" cy="168563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500">
                  <a:solidFill>
                    <a:schemeClr val="dk1"/>
                  </a:solidFill>
                  <a:latin typeface="Arial"/>
                  <a:ea typeface="Arial"/>
                  <a:cs typeface="Arial"/>
                  <a:sym typeface="Arial"/>
                </a:rPr>
                <a:t>Quality model</a:t>
              </a:r>
              <a:endParaRPr sz="2500">
                <a:solidFill>
                  <a:schemeClr val="dk1"/>
                </a:solidFill>
                <a:latin typeface="Arial"/>
                <a:ea typeface="Arial"/>
                <a:cs typeface="Arial"/>
                <a:sym typeface="Arial"/>
              </a:endParaRPr>
            </a:p>
          </p:txBody>
        </p:sp>
        <p:sp>
          <p:nvSpPr>
            <p:cNvPr id="454" name="Google Shape;454;p76"/>
            <p:cNvSpPr/>
            <p:nvPr/>
          </p:nvSpPr>
          <p:spPr>
            <a:xfrm>
              <a:off x="865981" y="1120824"/>
              <a:ext cx="951279" cy="951301"/>
            </a:xfrm>
            <a:prstGeom prst="ellipse">
              <a:avLst/>
            </a:prstGeom>
            <a:gradFill>
              <a:gsLst>
                <a:gs pos="0">
                  <a:srgbClr val="4A4A4A">
                    <a:alpha val="49803"/>
                  </a:srgbClr>
                </a:gs>
                <a:gs pos="50000">
                  <a:srgbClr val="181818">
                    <a:alpha val="49803"/>
                  </a:srgbClr>
                </a:gs>
                <a:gs pos="100000">
                  <a:srgbClr val="141414">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6"/>
            <p:cNvSpPr txBox="1"/>
            <p:nvPr/>
          </p:nvSpPr>
          <p:spPr>
            <a:xfrm>
              <a:off x="1005293" y="1260139"/>
              <a:ext cx="672655" cy="672671"/>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QoS</a:t>
              </a:r>
              <a:endParaRPr sz="1400">
                <a:solidFill>
                  <a:schemeClr val="dk1"/>
                </a:solidFill>
                <a:latin typeface="Arial"/>
                <a:ea typeface="Arial"/>
                <a:cs typeface="Arial"/>
                <a:sym typeface="Arial"/>
              </a:endParaRPr>
            </a:p>
          </p:txBody>
        </p:sp>
        <p:sp>
          <p:nvSpPr>
            <p:cNvPr id="456" name="Google Shape;456;p76"/>
            <p:cNvSpPr/>
            <p:nvPr/>
          </p:nvSpPr>
          <p:spPr>
            <a:xfrm>
              <a:off x="515134" y="1916154"/>
              <a:ext cx="467275" cy="467088"/>
            </a:xfrm>
            <a:prstGeom prst="ellipse">
              <a:avLst/>
            </a:prstGeom>
            <a:gradFill>
              <a:gsLst>
                <a:gs pos="0">
                  <a:srgbClr val="535353">
                    <a:alpha val="49803"/>
                  </a:srgbClr>
                </a:gs>
                <a:gs pos="50000">
                  <a:srgbClr val="313131">
                    <a:alpha val="49803"/>
                  </a:srgbClr>
                </a:gs>
                <a:gs pos="100000">
                  <a:srgbClr val="2A2A2A">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76"/>
            <p:cNvSpPr/>
            <p:nvPr/>
          </p:nvSpPr>
          <p:spPr>
            <a:xfrm>
              <a:off x="1895325" y="1307948"/>
              <a:ext cx="271889" cy="271712"/>
            </a:xfrm>
            <a:prstGeom prst="ellipse">
              <a:avLst/>
            </a:prstGeom>
            <a:gradFill>
              <a:gsLst>
                <a:gs pos="0">
                  <a:srgbClr val="636363">
                    <a:alpha val="49803"/>
                  </a:srgbClr>
                </a:gs>
                <a:gs pos="50000">
                  <a:srgbClr val="4A4A4A">
                    <a:alpha val="49803"/>
                  </a:srgbClr>
                </a:gs>
                <a:gs pos="100000">
                  <a:srgbClr val="414141">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6"/>
            <p:cNvSpPr/>
            <p:nvPr/>
          </p:nvSpPr>
          <p:spPr>
            <a:xfrm>
              <a:off x="1794287" y="1689005"/>
              <a:ext cx="951279" cy="951301"/>
            </a:xfrm>
            <a:prstGeom prst="ellipse">
              <a:avLst/>
            </a:prstGeom>
            <a:gradFill>
              <a:gsLst>
                <a:gs pos="0">
                  <a:srgbClr val="757575">
                    <a:alpha val="49803"/>
                  </a:srgbClr>
                </a:gs>
                <a:gs pos="50000">
                  <a:srgbClr val="636363">
                    <a:alpha val="49803"/>
                  </a:srgbClr>
                </a:gs>
                <a:gs pos="100000">
                  <a:srgbClr val="575757">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76"/>
            <p:cNvSpPr txBox="1"/>
            <p:nvPr/>
          </p:nvSpPr>
          <p:spPr>
            <a:xfrm>
              <a:off x="1933599" y="1828320"/>
              <a:ext cx="672655" cy="672671"/>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Pixels</a:t>
              </a:r>
              <a:endParaRPr sz="1400">
                <a:solidFill>
                  <a:schemeClr val="dk1"/>
                </a:solidFill>
                <a:latin typeface="Arial"/>
                <a:ea typeface="Arial"/>
                <a:cs typeface="Arial"/>
                <a:sym typeface="Arial"/>
              </a:endParaRPr>
            </a:p>
          </p:txBody>
        </p:sp>
        <p:sp>
          <p:nvSpPr>
            <p:cNvPr id="460" name="Google Shape;460;p76"/>
            <p:cNvSpPr/>
            <p:nvPr/>
          </p:nvSpPr>
          <p:spPr>
            <a:xfrm>
              <a:off x="1893764" y="2698486"/>
              <a:ext cx="271889" cy="271712"/>
            </a:xfrm>
            <a:prstGeom prst="ellipse">
              <a:avLst/>
            </a:prstGeom>
            <a:gradFill>
              <a:gsLst>
                <a:gs pos="0">
                  <a:srgbClr val="8A8A8A">
                    <a:alpha val="49803"/>
                  </a:srgbClr>
                </a:gs>
                <a:gs pos="50000">
                  <a:srgbClr val="7C7C7C">
                    <a:alpha val="49803"/>
                  </a:srgbClr>
                </a:gs>
                <a:gs pos="100000">
                  <a:srgbClr val="6C6C6C">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6"/>
            <p:cNvSpPr/>
            <p:nvPr/>
          </p:nvSpPr>
          <p:spPr>
            <a:xfrm>
              <a:off x="882932" y="2232635"/>
              <a:ext cx="951279" cy="951301"/>
            </a:xfrm>
            <a:prstGeom prst="ellipse">
              <a:avLst/>
            </a:prstGeom>
            <a:gradFill>
              <a:gsLst>
                <a:gs pos="0">
                  <a:srgbClr val="9F9F9F">
                    <a:alpha val="49803"/>
                  </a:srgbClr>
                </a:gs>
                <a:gs pos="50000">
                  <a:srgbClr val="949494">
                    <a:alpha val="49803"/>
                  </a:srgbClr>
                </a:gs>
                <a:gs pos="100000">
                  <a:srgbClr val="828282">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6"/>
            <p:cNvSpPr txBox="1"/>
            <p:nvPr/>
          </p:nvSpPr>
          <p:spPr>
            <a:xfrm>
              <a:off x="1022244" y="2371950"/>
              <a:ext cx="672655" cy="672671"/>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Calib</a:t>
              </a:r>
              <a:r>
                <a:rPr lang="en-US">
                  <a:solidFill>
                    <a:schemeClr val="dk1"/>
                  </a:solidFill>
                </a:rPr>
                <a:t>r</a:t>
              </a:r>
              <a:r>
                <a:rPr lang="en-US" sz="1400">
                  <a:solidFill>
                    <a:schemeClr val="dk1"/>
                  </a:solidFill>
                  <a:latin typeface="Arial"/>
                  <a:ea typeface="Arial"/>
                  <a:cs typeface="Arial"/>
                  <a:sym typeface="Arial"/>
                </a:rPr>
                <a:t>ation</a:t>
              </a:r>
              <a:endParaRPr sz="1400">
                <a:solidFill>
                  <a:schemeClr val="dk1"/>
                </a:solidFill>
                <a:latin typeface="Arial"/>
                <a:ea typeface="Arial"/>
                <a:cs typeface="Arial"/>
                <a:sym typeface="Arial"/>
              </a:endParaRPr>
            </a:p>
          </p:txBody>
        </p:sp>
        <p:sp>
          <p:nvSpPr>
            <p:cNvPr id="463" name="Google Shape;463;p76"/>
            <p:cNvSpPr/>
            <p:nvPr/>
          </p:nvSpPr>
          <p:spPr>
            <a:xfrm>
              <a:off x="6477791" y="1285597"/>
              <a:ext cx="1753455" cy="1753138"/>
            </a:xfrm>
            <a:prstGeom prst="ellipse">
              <a:avLst/>
            </a:prstGeom>
            <a:gradFill>
              <a:gsLst>
                <a:gs pos="0">
                  <a:srgbClr val="4C4C4C"/>
                </a:gs>
                <a:gs pos="50000">
                  <a:srgbClr val="1F1F1F"/>
                </a:gs>
                <a:gs pos="100000">
                  <a:srgbClr val="1A1A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76"/>
            <p:cNvSpPr txBox="1"/>
            <p:nvPr/>
          </p:nvSpPr>
          <p:spPr>
            <a:xfrm>
              <a:off x="6734579" y="1542338"/>
              <a:ext cx="1239879" cy="123965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chemeClr val="lt1"/>
                  </a:solidFill>
                  <a:latin typeface="Arial"/>
                  <a:ea typeface="Arial"/>
                  <a:cs typeface="Arial"/>
                  <a:sym typeface="Arial"/>
                </a:rPr>
                <a:t>QoE</a:t>
              </a:r>
              <a:endParaRPr sz="2500">
                <a:solidFill>
                  <a:schemeClr val="lt1"/>
                </a:solidFill>
                <a:latin typeface="Arial"/>
                <a:ea typeface="Arial"/>
                <a:cs typeface="Arial"/>
                <a:sym typeface="Arial"/>
              </a:endParaRPr>
            </a:p>
          </p:txBody>
        </p:sp>
        <p:sp>
          <p:nvSpPr>
            <p:cNvPr id="465" name="Google Shape;465;p76"/>
            <p:cNvSpPr/>
            <p:nvPr/>
          </p:nvSpPr>
          <p:spPr>
            <a:xfrm>
              <a:off x="564194" y="3272958"/>
              <a:ext cx="2279492" cy="6006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76"/>
            <p:cNvSpPr txBox="1"/>
            <p:nvPr/>
          </p:nvSpPr>
          <p:spPr>
            <a:xfrm>
              <a:off x="564194" y="3272958"/>
              <a:ext cx="2279492" cy="60063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rgbClr val="000000"/>
                  </a:solidFill>
                  <a:latin typeface="Arial"/>
                  <a:ea typeface="Arial"/>
                  <a:cs typeface="Arial"/>
                  <a:sym typeface="Arial"/>
                </a:rPr>
                <a:t>What we know</a:t>
              </a:r>
              <a:endParaRPr sz="2500">
                <a:solidFill>
                  <a:srgbClr val="000000"/>
                </a:solidFill>
                <a:latin typeface="Arial"/>
                <a:ea typeface="Arial"/>
                <a:cs typeface="Arial"/>
                <a:sym typeface="Arial"/>
              </a:endParaRPr>
            </a:p>
          </p:txBody>
        </p:sp>
      </p:grpSp>
      <p:sp>
        <p:nvSpPr>
          <p:cNvPr id="467" name="Google Shape;467;p76"/>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1"/>
        <p:cNvGrpSpPr/>
        <p:nvPr/>
      </p:nvGrpSpPr>
      <p:grpSpPr>
        <a:xfrm>
          <a:off x="0" y="0"/>
          <a:ext cx="0" cy="0"/>
          <a:chOff x="0" y="0"/>
          <a:chExt cx="0" cy="0"/>
        </a:xfrm>
      </p:grpSpPr>
      <p:pic>
        <p:nvPicPr>
          <p:cNvPr id="474" name="Google Shape;474;p77"/>
          <p:cNvPicPr preferRelativeResize="0">
            <a:picLocks noGrp="1"/>
          </p:cNvPicPr>
          <p:nvPr>
            <p:ph type="body" idx="2"/>
          </p:nvPr>
        </p:nvPicPr>
        <p:blipFill rotWithShape="1">
          <a:blip r:embed="rId3"/>
          <a:srcRect l="27401" r="-1" b="9090"/>
          <a:stretch/>
        </p:blipFill>
        <p:spPr>
          <a:xfrm>
            <a:off x="20" y="10"/>
            <a:ext cx="10680680" cy="7556490"/>
          </a:xfrm>
          <a:prstGeom prst="rect">
            <a:avLst/>
          </a:prstGeom>
          <a:noFill/>
        </p:spPr>
      </p:pic>
      <p:sp>
        <p:nvSpPr>
          <p:cNvPr id="96" name="Freeform: Shape 95">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66789" y="-2212"/>
            <a:ext cx="4913911" cy="6435120"/>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13404" y="-2"/>
            <a:ext cx="4767296" cy="6230905"/>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2" name="Google Shape;472;p77"/>
          <p:cNvSpPr txBox="1">
            <a:spLocks noGrp="1"/>
          </p:cNvSpPr>
          <p:nvPr>
            <p:ph type="title"/>
          </p:nvPr>
        </p:nvSpPr>
        <p:spPr>
          <a:xfrm>
            <a:off x="6877830" y="697461"/>
            <a:ext cx="3559044" cy="1149682"/>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500" b="0" i="0" u="none" strike="noStrike" kern="1200" cap="none">
                <a:solidFill>
                  <a:schemeClr val="tx1"/>
                </a:solidFill>
                <a:latin typeface="+mj-lt"/>
                <a:ea typeface="+mj-ea"/>
                <a:cs typeface="+mj-cs"/>
                <a:sym typeface="Arial"/>
              </a:rPr>
              <a:t>Obtaining Calibration Data</a:t>
            </a:r>
          </a:p>
        </p:txBody>
      </p:sp>
      <p:sp>
        <p:nvSpPr>
          <p:cNvPr id="473" name="Google Shape;473;p77"/>
          <p:cNvSpPr txBox="1">
            <a:spLocks noGrp="1"/>
          </p:cNvSpPr>
          <p:nvPr>
            <p:ph type="body" idx="1"/>
          </p:nvPr>
        </p:nvSpPr>
        <p:spPr>
          <a:xfrm>
            <a:off x="6676340" y="1955095"/>
            <a:ext cx="3559044" cy="3034594"/>
          </a:xfrm>
          <a:prstGeom prst="rect">
            <a:avLst/>
          </a:prstGeom>
        </p:spPr>
        <p:txBody>
          <a:bodyPr spcFirstLastPara="1" vert="horz" lIns="91440" tIns="45720" rIns="91440" bIns="45720" rtlCol="0" anchor="t" anchorCtr="0">
            <a:normAutofit/>
          </a:bodyPr>
          <a:lstStyle/>
          <a:p>
            <a:pPr marL="390525" marR="0" lvl="0" indent="-228600">
              <a:lnSpc>
                <a:spcPct val="90000"/>
              </a:lnSpc>
              <a:spcBef>
                <a:spcPts val="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Basically subjective scores</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Hundreds to thousands needed</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Various content, quality, people, etc.</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kern="1200">
                <a:solidFill>
                  <a:schemeClr val="tx1"/>
                </a:solidFill>
                <a:latin typeface="+mn-lt"/>
                <a:ea typeface="+mn-ea"/>
                <a:cs typeface="+mn-cs"/>
              </a:rPr>
              <a:t>Homogeneous</a:t>
            </a:r>
            <a:r>
              <a:rPr lang="en-US" sz="1800" b="0" i="0" u="none" strike="noStrike" kern="1200" cap="none">
                <a:solidFill>
                  <a:schemeClr val="tx1"/>
                </a:solidFill>
                <a:latin typeface="+mn-lt"/>
                <a:ea typeface="+mn-ea"/>
                <a:cs typeface="+mn-cs"/>
                <a:sym typeface="Arial"/>
              </a:rPr>
              <a:t> conditions</a:t>
            </a:r>
          </a:p>
        </p:txBody>
      </p:sp>
      <p:sp>
        <p:nvSpPr>
          <p:cNvPr id="475" name="Google Shape;475;p77"/>
          <p:cNvSpPr txBox="1">
            <a:spLocks noGrp="1"/>
          </p:cNvSpPr>
          <p:nvPr>
            <p:ph type="sldNum" idx="12"/>
          </p:nvPr>
        </p:nvSpPr>
        <p:spPr>
          <a:xfrm>
            <a:off x="587530" y="6730322"/>
            <a:ext cx="480631" cy="604520"/>
          </a:xfrm>
          <a:prstGeom prst="ellipse">
            <a:avLst/>
          </a:prstGeom>
          <a:solidFill>
            <a:srgbClr val="514333"/>
          </a:solidFill>
        </p:spPr>
        <p:txBody>
          <a:bodyPr spcFirstLastPara="1" vert="horz" lIns="91440" tIns="45720" rIns="91440" bIns="45720" rtlCol="0" anchor="ctr" anchorCtr="0">
            <a:normAutofit fontScale="77500" lnSpcReduction="20000"/>
          </a:bodyPr>
          <a:lstStyle/>
          <a:p>
            <a:pPr algn="ctr">
              <a:spcAft>
                <a:spcPts val="600"/>
              </a:spcAft>
              <a:buClrTx/>
              <a:defRPr/>
            </a:pPr>
            <a:fld id="{00000000-1234-1234-1234-123412341234}" type="slidenum">
              <a:rPr lang="en-US" sz="1500" kern="1200">
                <a:solidFill>
                  <a:srgbClr val="FFFFFF"/>
                </a:solidFill>
                <a:latin typeface="Calibri" panose="020F0502020204030204"/>
                <a:ea typeface="+mn-ea"/>
                <a:cs typeface="+mn-cs"/>
              </a:rPr>
              <a:pPr algn="ctr">
                <a:spcAft>
                  <a:spcPts val="600"/>
                </a:spcAft>
                <a:buClrTx/>
                <a:defRPr/>
              </a:pPr>
              <a:t>17</a:t>
            </a:fld>
            <a:endParaRPr lang="en-US" sz="1500" kern="1200">
              <a:solidFill>
                <a:srgbClr val="FFFFFF"/>
              </a:solidFill>
              <a:latin typeface="Calibri" panose="020F0502020204030204"/>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390525" lvl="0" indent="-161925" algn="l" rtl="0">
              <a:spcBef>
                <a:spcPts val="800"/>
              </a:spcBef>
              <a:spcAft>
                <a:spcPts val="0"/>
              </a:spcAft>
              <a:buNone/>
            </a:pPr>
            <a:endParaRPr/>
          </a:p>
        </p:txBody>
      </p:sp>
      <p:sp>
        <p:nvSpPr>
          <p:cNvPr id="481" name="Google Shape;481;p78"/>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a:t>New Building for AGH</a:t>
            </a:r>
            <a:br>
              <a:rPr lang="en-US" sz="3600"/>
            </a:br>
            <a:r>
              <a:rPr lang="en-US" sz="3600"/>
              <a:t>Department of Telecommunications</a:t>
            </a:r>
            <a:endParaRPr sz="3600"/>
          </a:p>
        </p:txBody>
      </p:sp>
      <p:sp>
        <p:nvSpPr>
          <p:cNvPr id="482" name="Google Shape;482;p7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228600" lvl="0" indent="0" algn="l" rtl="0">
              <a:spcBef>
                <a:spcPts val="800"/>
              </a:spcBef>
              <a:spcAft>
                <a:spcPts val="0"/>
              </a:spcAft>
              <a:buNone/>
            </a:pPr>
            <a:r>
              <a:rPr lang="en-US"/>
              <a:t> </a:t>
            </a:r>
            <a:endParaRPr/>
          </a:p>
        </p:txBody>
      </p:sp>
      <p:sp>
        <p:nvSpPr>
          <p:cNvPr id="483" name="Google Shape;483;p78"/>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18</a:t>
            </a:fld>
            <a:endParaRPr/>
          </a:p>
        </p:txBody>
      </p:sp>
      <p:pic>
        <p:nvPicPr>
          <p:cNvPr id="484" name="Google Shape;484;p78"/>
          <p:cNvPicPr preferRelativeResize="0"/>
          <p:nvPr/>
        </p:nvPicPr>
        <p:blipFill>
          <a:blip r:embed="rId3">
            <a:alphaModFix/>
          </a:blip>
          <a:stretch>
            <a:fillRect/>
          </a:stretch>
        </p:blipFill>
        <p:spPr>
          <a:xfrm>
            <a:off x="2174250" y="2184400"/>
            <a:ext cx="6332206" cy="45387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9"/>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390525" lvl="0" indent="-161925" algn="l" rtl="0">
              <a:spcBef>
                <a:spcPts val="800"/>
              </a:spcBef>
              <a:spcAft>
                <a:spcPts val="0"/>
              </a:spcAft>
              <a:buNone/>
            </a:pPr>
            <a:endParaRPr dirty="0"/>
          </a:p>
        </p:txBody>
      </p:sp>
      <p:sp>
        <p:nvSpPr>
          <p:cNvPr id="491" name="Google Shape;491;p79"/>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QoE Laboratory - Outside</a:t>
            </a:r>
          </a:p>
        </p:txBody>
      </p:sp>
      <p:sp>
        <p:nvSpPr>
          <p:cNvPr id="492" name="Google Shape;492;p79"/>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smtClean="0"/>
              <a:t>19</a:t>
            </a:fld>
            <a:endParaRPr lang="en-US"/>
          </a:p>
        </p:txBody>
      </p:sp>
      <p:grpSp>
        <p:nvGrpSpPr>
          <p:cNvPr id="2" name="Grupa 1">
            <a:extLst>
              <a:ext uri="{FF2B5EF4-FFF2-40B4-BE49-F238E27FC236}">
                <a16:creationId xmlns:a16="http://schemas.microsoft.com/office/drawing/2014/main" id="{A05DC328-4D16-A643-B903-C74850685C79}"/>
              </a:ext>
            </a:extLst>
          </p:cNvPr>
          <p:cNvGrpSpPr/>
          <p:nvPr/>
        </p:nvGrpSpPr>
        <p:grpSpPr>
          <a:xfrm>
            <a:off x="1935500" y="2184401"/>
            <a:ext cx="6809702" cy="4538700"/>
            <a:chOff x="1935500" y="2184401"/>
            <a:chExt cx="6809702" cy="4538700"/>
          </a:xfrm>
        </p:grpSpPr>
        <p:pic>
          <p:nvPicPr>
            <p:cNvPr id="490" name="Google Shape;490;p79"/>
            <p:cNvPicPr preferRelativeResize="0"/>
            <p:nvPr/>
          </p:nvPicPr>
          <p:blipFill>
            <a:blip r:embed="rId3">
              <a:alphaModFix/>
            </a:blip>
            <a:stretch>
              <a:fillRect/>
            </a:stretch>
          </p:blipFill>
          <p:spPr>
            <a:xfrm>
              <a:off x="1935500" y="2184401"/>
              <a:ext cx="6809702" cy="4538700"/>
            </a:xfrm>
            <a:prstGeom prst="rect">
              <a:avLst/>
            </a:prstGeom>
            <a:noFill/>
            <a:ln>
              <a:noFill/>
            </a:ln>
          </p:spPr>
        </p:pic>
        <p:sp>
          <p:nvSpPr>
            <p:cNvPr id="493" name="Google Shape;493;p79"/>
            <p:cNvSpPr/>
            <p:nvPr/>
          </p:nvSpPr>
          <p:spPr>
            <a:xfrm>
              <a:off x="2662600" y="4359050"/>
              <a:ext cx="1052400" cy="9489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62"/>
          <p:cNvPicPr preferRelativeResize="0"/>
          <p:nvPr/>
        </p:nvPicPr>
        <p:blipFill rotWithShape="1">
          <a:blip r:embed="rId3">
            <a:alphaModFix/>
          </a:blip>
          <a:srcRect t="68333" b="22500"/>
          <a:stretch/>
        </p:blipFill>
        <p:spPr>
          <a:xfrm>
            <a:off x="-2" y="12202"/>
            <a:ext cx="10680702" cy="7559675"/>
          </a:xfrm>
          <a:prstGeom prst="rect">
            <a:avLst/>
          </a:prstGeom>
          <a:noFill/>
          <a:ln>
            <a:noFill/>
          </a:ln>
        </p:spPr>
      </p:pic>
      <p:sp>
        <p:nvSpPr>
          <p:cNvPr id="270" name="Google Shape;270;p62"/>
          <p:cNvSpPr/>
          <p:nvPr/>
        </p:nvSpPr>
        <p:spPr>
          <a:xfrm>
            <a:off x="5524501" y="7121525"/>
            <a:ext cx="4860925" cy="471108"/>
          </a:xfrm>
          <a:prstGeom prst="rect">
            <a:avLst/>
          </a:prstGeom>
          <a:noFill/>
          <a:ln>
            <a:noFill/>
          </a:ln>
        </p:spPr>
        <p:txBody>
          <a:bodyPr spcFirstLastPara="1" wrap="square" lIns="50375" tIns="50375" rIns="50375" bIns="50375" anchor="t" anchorCtr="0">
            <a:noAutofit/>
          </a:bodyPr>
          <a:lstStyle/>
          <a:p>
            <a:pPr marL="0" marR="0" lvl="0" indent="0" algn="r" rtl="0">
              <a:spcBef>
                <a:spcPts val="0"/>
              </a:spcBef>
              <a:spcAft>
                <a:spcPts val="0"/>
              </a:spcAft>
              <a:buNone/>
            </a:pPr>
            <a:r>
              <a:rPr lang="en-US" sz="2200" b="0" i="0" u="none" strike="noStrike" cap="none">
                <a:solidFill>
                  <a:srgbClr val="CCCCCC"/>
                </a:solidFill>
                <a:latin typeface="Arial"/>
                <a:ea typeface="Arial"/>
                <a:cs typeface="Arial"/>
                <a:sym typeface="Arial"/>
              </a:rPr>
              <a:t>(</a:t>
            </a:r>
            <a:r>
              <a:rPr lang="en-US" sz="2400" b="0" i="0" u="none" strike="noStrike" cap="none">
                <a:solidFill>
                  <a:srgbClr val="CCCCCC"/>
                </a:solidFill>
                <a:latin typeface="Arial"/>
                <a:ea typeface="Arial"/>
                <a:cs typeface="Arial"/>
                <a:sym typeface="Arial"/>
              </a:rPr>
              <a:t>graphics:</a:t>
            </a:r>
            <a:r>
              <a:rPr lang="en-US" sz="2200" b="0" i="0" u="none" strike="noStrike" cap="none">
                <a:solidFill>
                  <a:srgbClr val="CCCCCC"/>
                </a:solidFill>
                <a:latin typeface="Arial"/>
                <a:ea typeface="Arial"/>
                <a:cs typeface="Arial"/>
                <a:sym typeface="Arial"/>
              </a:rPr>
              <a:t> Media Trendy 2008)</a:t>
            </a:r>
            <a:endParaRPr>
              <a:solidFill>
                <a:srgbClr val="CCCCCC"/>
              </a:solidFill>
            </a:endParaRPr>
          </a:p>
        </p:txBody>
      </p:sp>
      <p:sp>
        <p:nvSpPr>
          <p:cNvPr id="271" name="Google Shape;271;p6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rgbClr val="FFFFFF"/>
                </a:solidFill>
                <a:latin typeface="Arial"/>
                <a:ea typeface="Arial"/>
                <a:cs typeface="Arial"/>
                <a:sym typeface="Arial"/>
              </a:rPr>
              <a:t>2</a:t>
            </a:fld>
            <a:endParaRPr sz="1600" b="0" i="0" u="none" strike="noStrike" cap="none">
              <a:solidFill>
                <a:srgbClr val="FFFFFF"/>
              </a:solidFill>
              <a:latin typeface="Arial"/>
              <a:ea typeface="Arial"/>
              <a:cs typeface="Arial"/>
              <a:sym typeface="Arial"/>
            </a:endParaRPr>
          </a:p>
        </p:txBody>
      </p:sp>
      <p:sp>
        <p:nvSpPr>
          <p:cNvPr id="272" name="Google Shape;272;p62"/>
          <p:cNvSpPr/>
          <p:nvPr/>
        </p:nvSpPr>
        <p:spPr>
          <a:xfrm>
            <a:off x="654050" y="1963738"/>
            <a:ext cx="9617374" cy="3231654"/>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400" b="1" i="0" u="none" strike="noStrike" cap="none">
                <a:solidFill>
                  <a:srgbClr val="FFFFFF"/>
                </a:solidFill>
                <a:latin typeface="Arial"/>
                <a:ea typeface="Arial"/>
                <a:cs typeface="Arial"/>
                <a:sym typeface="Arial"/>
              </a:rPr>
              <a:t>Caring about the perceived quality of</a:t>
            </a:r>
            <a:br>
              <a:rPr lang="en-US" sz="3400" b="1" i="0" u="none" strike="noStrike" cap="none">
                <a:solidFill>
                  <a:srgbClr val="FFFFFF"/>
                </a:solidFill>
                <a:latin typeface="Arial"/>
                <a:ea typeface="Arial"/>
                <a:cs typeface="Arial"/>
                <a:sym typeface="Arial"/>
              </a:rPr>
            </a:br>
            <a:r>
              <a:rPr lang="en-US" sz="3400" b="1" i="0" u="none" strike="noStrike" cap="none">
                <a:solidFill>
                  <a:srgbClr val="FFFFFF"/>
                </a:solidFill>
                <a:latin typeface="Arial"/>
                <a:ea typeface="Arial"/>
                <a:cs typeface="Arial"/>
                <a:sym typeface="Arial"/>
              </a:rPr>
              <a:t>multimedia services (Quality of Experience)</a:t>
            </a:r>
            <a:br>
              <a:rPr lang="en-US" sz="3400" b="1" i="0" u="none" strike="noStrike" cap="none">
                <a:solidFill>
                  <a:srgbClr val="FFFFFF"/>
                </a:solidFill>
                <a:latin typeface="Arial"/>
                <a:ea typeface="Arial"/>
                <a:cs typeface="Arial"/>
                <a:sym typeface="Arial"/>
              </a:rPr>
            </a:br>
            <a:r>
              <a:rPr lang="en-US" sz="3400" b="1" i="0" u="none" strike="noStrike" cap="none">
                <a:solidFill>
                  <a:srgbClr val="FFFFFF"/>
                </a:solidFill>
                <a:latin typeface="Arial"/>
                <a:ea typeface="Arial"/>
                <a:cs typeface="Arial"/>
                <a:sym typeface="Arial"/>
              </a:rPr>
              <a:t>is essential for service and content providers:</a:t>
            </a:r>
            <a:endParaRPr>
              <a:solidFill>
                <a:srgbClr val="FFFFFF"/>
              </a:solidFill>
            </a:endParaRPr>
          </a:p>
          <a:p>
            <a:pPr marL="996950" marR="0" lvl="1" indent="-539750" algn="l" rtl="0">
              <a:spcBef>
                <a:spcPts val="0"/>
              </a:spcBef>
              <a:spcAft>
                <a:spcPts val="0"/>
              </a:spcAft>
              <a:buClr>
                <a:srgbClr val="FFFFFF"/>
              </a:buClr>
              <a:buSzPts val="3400"/>
              <a:buFont typeface="Arial Narrow"/>
              <a:buChar char="•"/>
            </a:pPr>
            <a:r>
              <a:rPr lang="en-US" sz="3400" b="1" i="0" u="none" strike="noStrike" cap="none">
                <a:solidFill>
                  <a:srgbClr val="FFFFFF"/>
                </a:solidFill>
                <a:latin typeface="Arial"/>
                <a:ea typeface="Arial"/>
                <a:cs typeface="Arial"/>
                <a:sym typeface="Arial"/>
              </a:rPr>
              <a:t>due to competition between providers</a:t>
            </a:r>
            <a:endParaRPr>
              <a:solidFill>
                <a:srgbClr val="FFFFFF"/>
              </a:solidFill>
            </a:endParaRPr>
          </a:p>
          <a:p>
            <a:pPr marL="996950" marR="0" lvl="1" indent="-539750" algn="l" rtl="0">
              <a:spcBef>
                <a:spcPts val="0"/>
              </a:spcBef>
              <a:spcAft>
                <a:spcPts val="0"/>
              </a:spcAft>
              <a:buClr>
                <a:srgbClr val="FFFFFF"/>
              </a:buClr>
              <a:buSzPts val="3400"/>
              <a:buFont typeface="Arial Narrow"/>
              <a:buChar char="•"/>
            </a:pPr>
            <a:r>
              <a:rPr lang="en-US" sz="3400" b="1" i="0" u="none" strike="noStrike" cap="none">
                <a:solidFill>
                  <a:srgbClr val="FFFFFF"/>
                </a:solidFill>
                <a:latin typeface="Arial"/>
                <a:ea typeface="Arial"/>
                <a:cs typeface="Arial"/>
                <a:sym typeface="Arial"/>
              </a:rPr>
              <a:t>in the face of changing ways</a:t>
            </a:r>
            <a:br>
              <a:rPr lang="en-US" sz="3400" b="1" i="0" u="none" strike="noStrike" cap="none">
                <a:solidFill>
                  <a:srgbClr val="FFFFFF"/>
                </a:solidFill>
                <a:latin typeface="Arial"/>
                <a:ea typeface="Arial"/>
                <a:cs typeface="Arial"/>
                <a:sym typeface="Arial"/>
              </a:rPr>
            </a:br>
            <a:r>
              <a:rPr lang="en-US" sz="3400" b="1" i="0" u="none" strike="noStrike" cap="none">
                <a:solidFill>
                  <a:srgbClr val="FFFFFF"/>
                </a:solidFill>
                <a:latin typeface="Arial"/>
                <a:ea typeface="Arial"/>
                <a:cs typeface="Arial"/>
                <a:sym typeface="Arial"/>
              </a:rPr>
              <a:t>to use the media.</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497"/>
        <p:cNvGrpSpPr/>
        <p:nvPr/>
      </p:nvGrpSpPr>
      <p:grpSpPr>
        <a:xfrm>
          <a:off x="0" y="0"/>
          <a:ext cx="0" cy="0"/>
          <a:chOff x="0" y="0"/>
          <a:chExt cx="0" cy="0"/>
        </a:xfrm>
      </p:grpSpPr>
      <p:sp>
        <p:nvSpPr>
          <p:cNvPr id="525" name="Rectangle 121">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700" cy="7556500"/>
          </a:xfrm>
          <a:prstGeom prst="rect">
            <a:avLst/>
          </a:prstGeom>
          <a:solidFill>
            <a:srgbClr val="396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Google Shape;499;p80"/>
          <p:cNvSpPr txBox="1">
            <a:spLocks noGrp="1"/>
          </p:cNvSpPr>
          <p:nvPr>
            <p:ph type="title"/>
          </p:nvPr>
        </p:nvSpPr>
        <p:spPr>
          <a:xfrm>
            <a:off x="7966281" y="681694"/>
            <a:ext cx="2289861" cy="5282903"/>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3200" kern="1200">
                <a:solidFill>
                  <a:srgbClr val="FFFFFF"/>
                </a:solidFill>
                <a:latin typeface="+mj-lt"/>
                <a:ea typeface="+mj-ea"/>
                <a:cs typeface="+mj-cs"/>
              </a:rPr>
              <a:t>QoE Laboratory - Inside</a:t>
            </a:r>
          </a:p>
        </p:txBody>
      </p:sp>
      <p:sp>
        <p:nvSpPr>
          <p:cNvPr id="526"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198" y="533992"/>
            <a:ext cx="7121357" cy="630715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 name="Google Shape;501;p80"/>
          <p:cNvPicPr preferRelativeResize="0"/>
          <p:nvPr/>
        </p:nvPicPr>
        <p:blipFill rotWithShape="1">
          <a:blip r:embed="rId3"/>
          <a:srcRect l="5583" r="5583"/>
          <a:stretch/>
        </p:blipFill>
        <p:spPr>
          <a:xfrm>
            <a:off x="855236" y="1038537"/>
            <a:ext cx="6275281" cy="5298069"/>
          </a:xfrm>
          <a:prstGeom prst="rect">
            <a:avLst/>
          </a:prstGeom>
          <a:noFill/>
          <a:effectLst/>
        </p:spPr>
      </p:pic>
      <p:sp>
        <p:nvSpPr>
          <p:cNvPr id="500" name="Google Shape;500;p80"/>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lvl="0" indent="0" defTabSz="457200">
              <a:spcBef>
                <a:spcPts val="0"/>
              </a:spcBef>
              <a:spcAft>
                <a:spcPts val="600"/>
              </a:spcAft>
              <a:buClr>
                <a:srgbClr val="000000"/>
              </a:buClr>
              <a:buSzPts val="1600"/>
              <a:buFont typeface="Arial"/>
              <a:buNone/>
            </a:pPr>
            <a:fld id="{00000000-1234-1234-1234-123412341234}" type="slidenum">
              <a:rPr lang="en-US" sz="1200" kern="1200">
                <a:solidFill>
                  <a:srgbClr val="FFFFFF"/>
                </a:solidFill>
                <a:latin typeface="+mn-lt"/>
                <a:ea typeface="+mn-ea"/>
                <a:cs typeface="+mn-cs"/>
              </a:rPr>
              <a:pPr lvl="0" indent="0" defTabSz="457200">
                <a:spcBef>
                  <a:spcPts val="0"/>
                </a:spcBef>
                <a:spcAft>
                  <a:spcPts val="600"/>
                </a:spcAft>
                <a:buClr>
                  <a:srgbClr val="000000"/>
                </a:buClr>
                <a:buSzPts val="1600"/>
                <a:buFont typeface="Arial"/>
                <a:buNone/>
              </a:pPr>
              <a:t>20</a:t>
            </a:fld>
            <a:endParaRPr lang="en-US" sz="1200" kern="1200">
              <a:solidFill>
                <a:srgbClr val="FFFFFF"/>
              </a:solidFill>
              <a:latin typeface="+mn-lt"/>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5"/>
        <p:cNvGrpSpPr/>
        <p:nvPr/>
      </p:nvGrpSpPr>
      <p:grpSpPr>
        <a:xfrm>
          <a:off x="0" y="0"/>
          <a:ext cx="0" cy="0"/>
          <a:chOff x="0" y="0"/>
          <a:chExt cx="0" cy="0"/>
        </a:xfrm>
      </p:grpSpPr>
      <p:sp>
        <p:nvSpPr>
          <p:cNvPr id="131" name="Rectangle 130">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356199" cy="7556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Google Shape;506;p81"/>
          <p:cNvSpPr txBox="1">
            <a:spLocks noGrp="1"/>
          </p:cNvSpPr>
          <p:nvPr>
            <p:ph type="title"/>
          </p:nvPr>
        </p:nvSpPr>
        <p:spPr>
          <a:xfrm>
            <a:off x="570572" y="705274"/>
            <a:ext cx="2958553" cy="4056992"/>
          </a:xfrm>
          <a:prstGeom prst="rect">
            <a:avLst/>
          </a:prstGeom>
          <a:noFill/>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300" kern="1200">
                <a:solidFill>
                  <a:schemeClr val="bg1"/>
                </a:solidFill>
                <a:latin typeface="+mj-lt"/>
                <a:ea typeface="+mj-ea"/>
                <a:cs typeface="+mj-cs"/>
              </a:rPr>
              <a:t>Laboratory of multimedia tests</a:t>
            </a:r>
          </a:p>
        </p:txBody>
      </p:sp>
      <p:sp>
        <p:nvSpPr>
          <p:cNvPr id="507" name="Google Shape;507;p81"/>
          <p:cNvSpPr txBox="1">
            <a:spLocks noGrp="1"/>
          </p:cNvSpPr>
          <p:nvPr>
            <p:ph type="body" idx="1"/>
          </p:nvPr>
        </p:nvSpPr>
        <p:spPr>
          <a:xfrm>
            <a:off x="570572" y="4914795"/>
            <a:ext cx="2958553" cy="1936431"/>
          </a:xfrm>
          <a:prstGeom prst="rect">
            <a:avLst/>
          </a:prstGeom>
          <a:noFill/>
        </p:spPr>
        <p:txBody>
          <a:bodyPr spcFirstLastPara="1" vert="horz" lIns="91440" tIns="45720" rIns="91440" bIns="45720" rtlCol="0" anchorCtr="0">
            <a:normAutofit/>
          </a:bodyPr>
          <a:lstStyle/>
          <a:p>
            <a:pPr marL="0" lvl="0" indent="0">
              <a:lnSpc>
                <a:spcPct val="90000"/>
              </a:lnSpc>
              <a:spcBef>
                <a:spcPts val="1000"/>
              </a:spcBef>
              <a:spcAft>
                <a:spcPts val="0"/>
              </a:spcAft>
            </a:pPr>
            <a:r>
              <a:rPr lang="en-US" sz="2200" kern="1200">
                <a:solidFill>
                  <a:schemeClr val="bg1"/>
                </a:solidFill>
                <a:latin typeface="+mn-lt"/>
                <a:ea typeface="+mn-ea"/>
                <a:cs typeface="+mn-cs"/>
              </a:rPr>
              <a:t> </a:t>
            </a:r>
          </a:p>
        </p:txBody>
      </p:sp>
      <p:pic>
        <p:nvPicPr>
          <p:cNvPr id="509" name="Google Shape;509;p81"/>
          <p:cNvPicPr preferRelativeResize="0"/>
          <p:nvPr/>
        </p:nvPicPr>
        <p:blipFill rotWithShape="1">
          <a:blip r:embed="rId3"/>
          <a:srcRect r="4495" b="-1"/>
          <a:stretch/>
        </p:blipFill>
        <p:spPr>
          <a:xfrm>
            <a:off x="4077358" y="10"/>
            <a:ext cx="6603342" cy="7556490"/>
          </a:xfrm>
          <a:prstGeom prst="rect">
            <a:avLst/>
          </a:prstGeom>
          <a:noFill/>
        </p:spPr>
      </p:pic>
      <p:sp>
        <p:nvSpPr>
          <p:cNvPr id="508" name="Google Shape;508;p81"/>
          <p:cNvSpPr txBox="1">
            <a:spLocks noGrp="1"/>
          </p:cNvSpPr>
          <p:nvPr>
            <p:ph type="sldNum" idx="12"/>
          </p:nvPr>
        </p:nvSpPr>
        <p:spPr>
          <a:xfrm>
            <a:off x="9572048" y="7003756"/>
            <a:ext cx="547914" cy="402313"/>
          </a:xfrm>
          <a:prstGeom prst="rect">
            <a:avLst/>
          </a:prstGeom>
          <a:noFill/>
        </p:spPr>
        <p:txBody>
          <a:bodyPr spcFirstLastPara="1" vert="horz" lIns="91440" tIns="45720" rIns="91440" bIns="45720" rtlCol="0" anchor="ctr" anchorCtr="0">
            <a:normAutofit/>
          </a:bodyPr>
          <a:lstStyle/>
          <a:p>
            <a:pPr>
              <a:spcAft>
                <a:spcPts val="600"/>
              </a:spcAft>
              <a:buClrTx/>
              <a:buSzTx/>
              <a:defRPr/>
            </a:pPr>
            <a:fld id="{00000000-1234-1234-1234-123412341234}" type="slidenum">
              <a:rPr lang="en-US" sz="1200" kern="1200">
                <a:solidFill>
                  <a:srgbClr val="FFFFFF"/>
                </a:solidFill>
                <a:latin typeface="Calibri" panose="020F0502020204030204"/>
                <a:ea typeface="+mn-ea"/>
                <a:cs typeface="+mn-cs"/>
              </a:rPr>
              <a:pPr>
                <a:spcAft>
                  <a:spcPts val="600"/>
                </a:spcAft>
                <a:buClrTx/>
                <a:buSzTx/>
                <a:defRPr/>
              </a:pPr>
              <a:t>21</a:t>
            </a:fld>
            <a:endParaRPr lang="en-US" sz="1200" kern="1200">
              <a:solidFill>
                <a:srgbClr val="FFFFFF"/>
              </a:solidFill>
              <a:latin typeface="Calibri" panose="020F0502020204030204"/>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4"/>
        <p:cNvGrpSpPr/>
        <p:nvPr/>
      </p:nvGrpSpPr>
      <p:grpSpPr>
        <a:xfrm>
          <a:off x="0" y="0"/>
          <a:ext cx="0" cy="0"/>
          <a:chOff x="0" y="0"/>
          <a:chExt cx="0" cy="0"/>
        </a:xfrm>
      </p:grpSpPr>
      <p:sp>
        <p:nvSpPr>
          <p:cNvPr id="521" name="Freeform: Shape 139">
            <a:extLst>
              <a:ext uri="{FF2B5EF4-FFF2-40B4-BE49-F238E27FC236}">
                <a16:creationId xmlns:a16="http://schemas.microsoft.com/office/drawing/2014/main" id="{C1DEB374-A1D0-48A1-B178-959E6F243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526"/>
            <a:ext cx="5587535" cy="7557026"/>
          </a:xfrm>
          <a:custGeom>
            <a:avLst/>
            <a:gdLst>
              <a:gd name="connsiteX0" fmla="*/ 0 w 6378162"/>
              <a:gd name="connsiteY0" fmla="*/ 6858478 h 6858478"/>
              <a:gd name="connsiteX1" fmla="*/ 6378162 w 6378162"/>
              <a:gd name="connsiteY1" fmla="*/ 6858478 h 6858478"/>
              <a:gd name="connsiteX2" fmla="*/ 3201787 w 6378162"/>
              <a:gd name="connsiteY2" fmla="*/ 0 h 6858478"/>
              <a:gd name="connsiteX3" fmla="*/ 3196210 w 6378162"/>
              <a:gd name="connsiteY3" fmla="*/ 0 h 6858478"/>
              <a:gd name="connsiteX4" fmla="*/ 2129982 w 6378162"/>
              <a:gd name="connsiteY4" fmla="*/ 0 h 6858478"/>
              <a:gd name="connsiteX5" fmla="*/ 0 w 6378162"/>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8162" h="6858478">
                <a:moveTo>
                  <a:pt x="0" y="6858478"/>
                </a:moveTo>
                <a:lnTo>
                  <a:pt x="6378162" y="6858478"/>
                </a:lnTo>
                <a:lnTo>
                  <a:pt x="3201787" y="0"/>
                </a:lnTo>
                <a:lnTo>
                  <a:pt x="3196210" y="0"/>
                </a:lnTo>
                <a:lnTo>
                  <a:pt x="2129982" y="0"/>
                </a:lnTo>
                <a:lnTo>
                  <a:pt x="0" y="0"/>
                </a:lnTo>
                <a:close/>
              </a:path>
            </a:pathLst>
          </a:custGeom>
          <a:solidFill>
            <a:sysClr val="windowText" lastClr="000000">
              <a:lumMod val="85000"/>
              <a:lumOff val="15000"/>
              <a:alpha val="70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Freeform: Shape 141">
            <a:extLst>
              <a:ext uri="{FF2B5EF4-FFF2-40B4-BE49-F238E27FC236}">
                <a16:creationId xmlns:a16="http://schemas.microsoft.com/office/drawing/2014/main" id="{2D92A3ED-9854-4AD9-88FB-0EC89C939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526"/>
            <a:ext cx="5232020" cy="7557026"/>
          </a:xfrm>
          <a:custGeom>
            <a:avLst/>
            <a:gdLst>
              <a:gd name="connsiteX0" fmla="*/ 0 w 5972343"/>
              <a:gd name="connsiteY0" fmla="*/ 6858478 h 6858478"/>
              <a:gd name="connsiteX1" fmla="*/ 5972343 w 5972343"/>
              <a:gd name="connsiteY1" fmla="*/ 6858478 h 6858478"/>
              <a:gd name="connsiteX2" fmla="*/ 2795968 w 5972343"/>
              <a:gd name="connsiteY2" fmla="*/ 0 h 6858478"/>
              <a:gd name="connsiteX3" fmla="*/ 2790391 w 5972343"/>
              <a:gd name="connsiteY3" fmla="*/ 0 h 6858478"/>
              <a:gd name="connsiteX4" fmla="*/ 1724163 w 5972343"/>
              <a:gd name="connsiteY4" fmla="*/ 0 h 6858478"/>
              <a:gd name="connsiteX5" fmla="*/ 0 w 5972343"/>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2343" h="6858478">
                <a:moveTo>
                  <a:pt x="0" y="6858478"/>
                </a:moveTo>
                <a:lnTo>
                  <a:pt x="5972343" y="6858478"/>
                </a:lnTo>
                <a:lnTo>
                  <a:pt x="2795968" y="0"/>
                </a:lnTo>
                <a:lnTo>
                  <a:pt x="2790391" y="0"/>
                </a:lnTo>
                <a:lnTo>
                  <a:pt x="1724163" y="0"/>
                </a:lnTo>
                <a:lnTo>
                  <a:pt x="0" y="0"/>
                </a:lnTo>
                <a:close/>
              </a:path>
            </a:pathLst>
          </a:custGeom>
          <a:solidFill>
            <a:sysClr val="windowText" lastClr="000000">
              <a:lumMod val="85000"/>
              <a:lumOff val="1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5" name="Google Shape;515;p82"/>
          <p:cNvSpPr txBox="1">
            <a:spLocks noGrp="1"/>
          </p:cNvSpPr>
          <p:nvPr>
            <p:ph type="title"/>
          </p:nvPr>
        </p:nvSpPr>
        <p:spPr>
          <a:xfrm>
            <a:off x="734297" y="3516860"/>
            <a:ext cx="2870439" cy="3336464"/>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800">
                <a:solidFill>
                  <a:schemeClr val="bg1"/>
                </a:solidFill>
              </a:rPr>
              <a:t>Idea of Psychophysical Experiments (Subjective Tests)</a:t>
            </a:r>
          </a:p>
        </p:txBody>
      </p:sp>
      <p:sp>
        <p:nvSpPr>
          <p:cNvPr id="517" name="Google Shape;517;p82"/>
          <p:cNvSpPr txBox="1">
            <a:spLocks noGrp="1"/>
          </p:cNvSpPr>
          <p:nvPr>
            <p:ph type="sldNum" idx="12"/>
          </p:nvPr>
        </p:nvSpPr>
        <p:spPr>
          <a:xfrm>
            <a:off x="7543244" y="7003756"/>
            <a:ext cx="2403157" cy="402313"/>
          </a:xfrm>
          <a:prstGeom prst="rect">
            <a:avLst/>
          </a:prstGeom>
        </p:spPr>
        <p:txBody>
          <a:bodyPr spcFirstLastPara="1" lIns="52125" tIns="52125" rIns="52125" bIns="52125" anchorCtr="0">
            <a:normAutofit/>
          </a:bodyPr>
          <a:lstStyle/>
          <a:p>
            <a:pPr marL="0" lvl="0" indent="0" rtl="0">
              <a:lnSpc>
                <a:spcPct val="90000"/>
              </a:lnSpc>
              <a:spcBef>
                <a:spcPts val="0"/>
              </a:spcBef>
              <a:spcAft>
                <a:spcPts val="600"/>
              </a:spcAft>
              <a:buClr>
                <a:srgbClr val="000000"/>
              </a:buClr>
              <a:buSzPts val="1600"/>
              <a:buFont typeface="Arial"/>
              <a:buNone/>
            </a:pPr>
            <a:fld id="{00000000-1234-1234-1234-123412341234}" type="slidenum">
              <a:rPr lang="en-US"/>
              <a:pPr marL="0" lvl="0" indent="0" rtl="0">
                <a:lnSpc>
                  <a:spcPct val="90000"/>
                </a:lnSpc>
                <a:spcBef>
                  <a:spcPts val="0"/>
                </a:spcBef>
                <a:spcAft>
                  <a:spcPts val="600"/>
                </a:spcAft>
                <a:buClr>
                  <a:srgbClr val="000000"/>
                </a:buClr>
                <a:buSzPts val="1600"/>
                <a:buFont typeface="Arial"/>
                <a:buNone/>
              </a:pPr>
              <a:t>22</a:t>
            </a:fld>
            <a:endParaRPr lang="en-US"/>
          </a:p>
        </p:txBody>
      </p:sp>
      <p:graphicFrame>
        <p:nvGraphicFramePr>
          <p:cNvPr id="519" name="Google Shape;516;p82">
            <a:extLst>
              <a:ext uri="{FF2B5EF4-FFF2-40B4-BE49-F238E27FC236}">
                <a16:creationId xmlns:a16="http://schemas.microsoft.com/office/drawing/2014/main" id="{F5AFB6EC-37F9-4479-80EE-976892F8C1A5}"/>
              </a:ext>
            </a:extLst>
          </p:cNvPr>
          <p:cNvGraphicFramePr/>
          <p:nvPr>
            <p:extLst>
              <p:ext uri="{D42A27DB-BD31-4B8C-83A1-F6EECF244321}">
                <p14:modId xmlns:p14="http://schemas.microsoft.com/office/powerpoint/2010/main" val="3404484642"/>
              </p:ext>
            </p:extLst>
          </p:nvPr>
        </p:nvGraphicFramePr>
        <p:xfrm>
          <a:off x="5232018" y="446737"/>
          <a:ext cx="4826415" cy="5550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21"/>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Google Shape;522;p83"/>
          <p:cNvSpPr txBox="1">
            <a:spLocks noGrp="1"/>
          </p:cNvSpPr>
          <p:nvPr>
            <p:ph type="title"/>
          </p:nvPr>
        </p:nvSpPr>
        <p:spPr>
          <a:xfrm>
            <a:off x="753854" y="4497192"/>
            <a:ext cx="9167543" cy="1448009"/>
          </a:xfrm>
          <a:prstGeom prst="rect">
            <a:avLst/>
          </a:prstGeom>
          <a:noFill/>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5100" kern="1200">
                <a:solidFill>
                  <a:schemeClr val="tx1"/>
                </a:solidFill>
                <a:latin typeface="+mj-lt"/>
                <a:ea typeface="+mj-ea"/>
                <a:cs typeface="+mj-cs"/>
              </a:rPr>
              <a:t>Subjective Experiment</a:t>
            </a:r>
          </a:p>
        </p:txBody>
      </p:sp>
      <p:pic>
        <p:nvPicPr>
          <p:cNvPr id="524" name="Google Shape;524;p83"/>
          <p:cNvPicPr preferRelativeResize="0"/>
          <p:nvPr/>
        </p:nvPicPr>
        <p:blipFill rotWithShape="1">
          <a:blip r:embed="rId3"/>
          <a:srcRect r="14484" b="-3"/>
          <a:stretch/>
        </p:blipFill>
        <p:spPr>
          <a:xfrm>
            <a:off x="2394903" y="183624"/>
            <a:ext cx="5937576" cy="4113957"/>
          </a:xfrm>
          <a:prstGeom prst="rect">
            <a:avLst/>
          </a:prstGeom>
          <a:noFill/>
          <a:effectLst/>
        </p:spPr>
      </p:pic>
      <p:sp>
        <p:nvSpPr>
          <p:cNvPr id="523" name="Google Shape;523;p83"/>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buSzTx/>
              <a:defRPr/>
            </a:pPr>
            <a:fld id="{00000000-1234-1234-1234-123412341234}" type="slidenum">
              <a:rPr lang="en-US" sz="1200" kern="1200">
                <a:solidFill>
                  <a:prstClr val="black">
                    <a:tint val="75000"/>
                  </a:prstClr>
                </a:solidFill>
                <a:latin typeface="Calibri" panose="020F0502020204030204"/>
                <a:ea typeface="+mn-ea"/>
                <a:cs typeface="+mn-cs"/>
              </a:rPr>
              <a:pPr>
                <a:spcAft>
                  <a:spcPts val="600"/>
                </a:spcAft>
                <a:buClrTx/>
                <a:buSzTx/>
                <a:defRPr/>
              </a:pPr>
              <a:t>23</a:t>
            </a:fld>
            <a:endParaRPr lang="en-US" sz="1200" kern="1200">
              <a:solidFill>
                <a:prstClr val="black">
                  <a:tint val="75000"/>
                </a:prstClr>
              </a:solidFill>
              <a:latin typeface="Calibri" panose="020F0502020204030204"/>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4"/>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Psychophysical Experiment (Subjective Test)</a:t>
            </a:r>
            <a:endParaRPr sz="4500" b="0" i="0" u="none" strike="noStrike" cap="none">
              <a:solidFill>
                <a:srgbClr val="000000"/>
              </a:solidFill>
              <a:latin typeface="Arial"/>
              <a:ea typeface="Arial"/>
              <a:cs typeface="Arial"/>
              <a:sym typeface="Arial"/>
            </a:endParaRPr>
          </a:p>
        </p:txBody>
      </p:sp>
      <p:grpSp>
        <p:nvGrpSpPr>
          <p:cNvPr id="530" name="Google Shape;530;p84"/>
          <p:cNvGrpSpPr/>
          <p:nvPr/>
        </p:nvGrpSpPr>
        <p:grpSpPr>
          <a:xfrm>
            <a:off x="801688" y="2184400"/>
            <a:ext cx="9085261" cy="4538662"/>
            <a:chOff x="0" y="0"/>
            <a:chExt cx="9085261" cy="4538662"/>
          </a:xfrm>
        </p:grpSpPr>
        <p:sp>
          <p:nvSpPr>
            <p:cNvPr id="531" name="Google Shape;531;p84"/>
            <p:cNvSpPr/>
            <p:nvPr/>
          </p:nvSpPr>
          <p:spPr>
            <a:xfrm>
              <a:off x="0" y="0"/>
              <a:ext cx="7268209" cy="998505"/>
            </a:xfrm>
            <a:prstGeom prst="roundRect">
              <a:avLst>
                <a:gd name="adj" fmla="val 10000"/>
              </a:avLst>
            </a:prstGeom>
            <a:gradFill>
              <a:gsLst>
                <a:gs pos="0">
                  <a:srgbClr val="474747"/>
                </a:gs>
                <a:gs pos="50000">
                  <a:schemeClr val="accent4"/>
                </a:gs>
                <a:gs pos="100000">
                  <a:schemeClr val="accent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4"/>
            <p:cNvSpPr txBox="1"/>
            <p:nvPr/>
          </p:nvSpPr>
          <p:spPr>
            <a:xfrm>
              <a:off x="29245" y="29245"/>
              <a:ext cx="6106370"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Sources (SRC)</a:t>
              </a:r>
              <a:endParaRPr sz="2700">
                <a:solidFill>
                  <a:schemeClr val="lt1"/>
                </a:solidFill>
                <a:latin typeface="Arial"/>
                <a:ea typeface="Arial"/>
                <a:cs typeface="Arial"/>
                <a:sym typeface="Arial"/>
              </a:endParaRPr>
            </a:p>
          </p:txBody>
        </p:sp>
        <p:sp>
          <p:nvSpPr>
            <p:cNvPr id="533" name="Google Shape;533;p84"/>
            <p:cNvSpPr/>
            <p:nvPr/>
          </p:nvSpPr>
          <p:spPr>
            <a:xfrm>
              <a:off x="608712" y="1180052"/>
              <a:ext cx="7268209" cy="998505"/>
            </a:xfrm>
            <a:prstGeom prst="roundRect">
              <a:avLst>
                <a:gd name="adj" fmla="val 10000"/>
              </a:avLst>
            </a:prstGeom>
            <a:gradFill>
              <a:gsLst>
                <a:gs pos="0">
                  <a:srgbClr val="535353"/>
                </a:gs>
                <a:gs pos="50000">
                  <a:srgbClr val="313131"/>
                </a:gs>
                <a:gs pos="100000">
                  <a:srgbClr val="2A2A2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4"/>
            <p:cNvSpPr txBox="1"/>
            <p:nvPr/>
          </p:nvSpPr>
          <p:spPr>
            <a:xfrm>
              <a:off x="637957" y="1209297"/>
              <a:ext cx="5951978"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Hypothetical Reference Circuits (HRC)</a:t>
              </a:r>
              <a:endParaRPr sz="2700">
                <a:solidFill>
                  <a:schemeClr val="lt1"/>
                </a:solidFill>
                <a:latin typeface="Arial"/>
                <a:ea typeface="Arial"/>
                <a:cs typeface="Arial"/>
                <a:sym typeface="Arial"/>
              </a:endParaRPr>
            </a:p>
          </p:txBody>
        </p:sp>
        <p:sp>
          <p:nvSpPr>
            <p:cNvPr id="535" name="Google Shape;535;p84"/>
            <p:cNvSpPr/>
            <p:nvPr/>
          </p:nvSpPr>
          <p:spPr>
            <a:xfrm>
              <a:off x="1208339" y="2360104"/>
              <a:ext cx="7268209" cy="998505"/>
            </a:xfrm>
            <a:prstGeom prst="roundRect">
              <a:avLst>
                <a:gd name="adj" fmla="val 10000"/>
              </a:avLst>
            </a:prstGeom>
            <a:gradFill>
              <a:gsLst>
                <a:gs pos="0">
                  <a:srgbClr val="757575"/>
                </a:gs>
                <a:gs pos="50000">
                  <a:srgbClr val="636363"/>
                </a:gs>
                <a:gs pos="100000">
                  <a:srgbClr val="575757"/>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4"/>
            <p:cNvSpPr txBox="1"/>
            <p:nvPr/>
          </p:nvSpPr>
          <p:spPr>
            <a:xfrm>
              <a:off x="1237584" y="2389349"/>
              <a:ext cx="5961063"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Processed Video Sequences (PVS)</a:t>
              </a:r>
              <a:endParaRPr sz="2700">
                <a:solidFill>
                  <a:schemeClr val="lt1"/>
                </a:solidFill>
                <a:latin typeface="Arial"/>
                <a:ea typeface="Arial"/>
                <a:cs typeface="Arial"/>
                <a:sym typeface="Arial"/>
              </a:endParaRPr>
            </a:p>
          </p:txBody>
        </p:sp>
        <p:sp>
          <p:nvSpPr>
            <p:cNvPr id="537" name="Google Shape;537;p84"/>
            <p:cNvSpPr/>
            <p:nvPr/>
          </p:nvSpPr>
          <p:spPr>
            <a:xfrm>
              <a:off x="1817052" y="3540157"/>
              <a:ext cx="7268209" cy="998505"/>
            </a:xfrm>
            <a:prstGeom prst="roundRect">
              <a:avLst>
                <a:gd name="adj" fmla="val 10000"/>
              </a:avLst>
            </a:prstGeom>
            <a:gradFill>
              <a:gsLst>
                <a:gs pos="0">
                  <a:srgbClr val="9F9F9F"/>
                </a:gs>
                <a:gs pos="50000">
                  <a:srgbClr val="949494"/>
                </a:gs>
                <a:gs pos="100000">
                  <a:srgbClr val="82828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4"/>
            <p:cNvSpPr txBox="1"/>
            <p:nvPr/>
          </p:nvSpPr>
          <p:spPr>
            <a:xfrm>
              <a:off x="1846297" y="3569402"/>
              <a:ext cx="5951978"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Mean Opinion Scores (MOS)</a:t>
              </a:r>
              <a:endParaRPr sz="2700">
                <a:solidFill>
                  <a:schemeClr val="lt1"/>
                </a:solidFill>
                <a:latin typeface="Arial"/>
                <a:ea typeface="Arial"/>
                <a:cs typeface="Arial"/>
                <a:sym typeface="Arial"/>
              </a:endParaRPr>
            </a:p>
          </p:txBody>
        </p:sp>
        <p:sp>
          <p:nvSpPr>
            <p:cNvPr id="539" name="Google Shape;539;p84"/>
            <p:cNvSpPr/>
            <p:nvPr/>
          </p:nvSpPr>
          <p:spPr>
            <a:xfrm>
              <a:off x="6619180" y="764764"/>
              <a:ext cx="649028" cy="649028"/>
            </a:xfrm>
            <a:prstGeom prst="downArrow">
              <a:avLst>
                <a:gd name="adj1" fmla="val 55000"/>
                <a:gd name="adj2" fmla="val 45000"/>
              </a:avLst>
            </a:prstGeom>
            <a:solidFill>
              <a:srgbClr val="CACACA">
                <a:alpha val="89803"/>
              </a:srgbClr>
            </a:solidFill>
            <a:ln w="9525" cap="flat" cmpd="sng">
              <a:solidFill>
                <a:srgbClr val="CACA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4"/>
            <p:cNvSpPr txBox="1"/>
            <p:nvPr/>
          </p:nvSpPr>
          <p:spPr>
            <a:xfrm>
              <a:off x="6765211" y="764764"/>
              <a:ext cx="356966" cy="488394"/>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None/>
              </a:pPr>
              <a:endParaRPr sz="3100">
                <a:solidFill>
                  <a:srgbClr val="000000"/>
                </a:solidFill>
                <a:latin typeface="Arial"/>
                <a:ea typeface="Arial"/>
                <a:cs typeface="Arial"/>
                <a:sym typeface="Arial"/>
              </a:endParaRPr>
            </a:p>
          </p:txBody>
        </p:sp>
        <p:sp>
          <p:nvSpPr>
            <p:cNvPr id="541" name="Google Shape;541;p84"/>
            <p:cNvSpPr/>
            <p:nvPr/>
          </p:nvSpPr>
          <p:spPr>
            <a:xfrm>
              <a:off x="7227893" y="1944817"/>
              <a:ext cx="649028" cy="649028"/>
            </a:xfrm>
            <a:prstGeom prst="downArrow">
              <a:avLst>
                <a:gd name="adj1" fmla="val 55000"/>
                <a:gd name="adj2" fmla="val 45000"/>
              </a:avLst>
            </a:prstGeom>
            <a:solidFill>
              <a:srgbClr val="CACACA">
                <a:alpha val="89803"/>
              </a:srgbClr>
            </a:solidFill>
            <a:ln w="9525" cap="flat" cmpd="sng">
              <a:solidFill>
                <a:srgbClr val="CACA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4"/>
            <p:cNvSpPr txBox="1"/>
            <p:nvPr/>
          </p:nvSpPr>
          <p:spPr>
            <a:xfrm>
              <a:off x="7373924" y="1944817"/>
              <a:ext cx="356966" cy="488394"/>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None/>
              </a:pPr>
              <a:endParaRPr sz="3100">
                <a:solidFill>
                  <a:srgbClr val="000000"/>
                </a:solidFill>
                <a:latin typeface="Arial"/>
                <a:ea typeface="Arial"/>
                <a:cs typeface="Arial"/>
                <a:sym typeface="Arial"/>
              </a:endParaRPr>
            </a:p>
          </p:txBody>
        </p:sp>
        <p:sp>
          <p:nvSpPr>
            <p:cNvPr id="543" name="Google Shape;543;p84"/>
            <p:cNvSpPr/>
            <p:nvPr/>
          </p:nvSpPr>
          <p:spPr>
            <a:xfrm>
              <a:off x="7827520" y="3124869"/>
              <a:ext cx="649028" cy="649028"/>
            </a:xfrm>
            <a:prstGeom prst="downArrow">
              <a:avLst>
                <a:gd name="adj1" fmla="val 55000"/>
                <a:gd name="adj2" fmla="val 45000"/>
              </a:avLst>
            </a:prstGeom>
            <a:solidFill>
              <a:srgbClr val="CACACA">
                <a:alpha val="89803"/>
              </a:srgbClr>
            </a:solidFill>
            <a:ln w="9525" cap="flat" cmpd="sng">
              <a:solidFill>
                <a:srgbClr val="CACA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4"/>
            <p:cNvSpPr txBox="1"/>
            <p:nvPr/>
          </p:nvSpPr>
          <p:spPr>
            <a:xfrm>
              <a:off x="7973551" y="3124869"/>
              <a:ext cx="356966" cy="488394"/>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None/>
              </a:pPr>
              <a:endParaRPr sz="3100">
                <a:solidFill>
                  <a:srgbClr val="000000"/>
                </a:solidFill>
                <a:latin typeface="Arial"/>
                <a:ea typeface="Arial"/>
                <a:cs typeface="Arial"/>
                <a:sym typeface="Arial"/>
              </a:endParaRPr>
            </a:p>
          </p:txBody>
        </p:sp>
      </p:grpSp>
      <p:sp>
        <p:nvSpPr>
          <p:cNvPr id="545" name="Google Shape;545;p84"/>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9"/>
        <p:cNvGrpSpPr/>
        <p:nvPr/>
      </p:nvGrpSpPr>
      <p:grpSpPr>
        <a:xfrm>
          <a:off x="0" y="0"/>
          <a:ext cx="0" cy="0"/>
          <a:chOff x="0" y="0"/>
          <a:chExt cx="0" cy="0"/>
        </a:xfrm>
      </p:grpSpPr>
      <p:sp>
        <p:nvSpPr>
          <p:cNvPr id="557" name="Rectangle 1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 y="-2"/>
            <a:ext cx="3565433" cy="75565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0" name="Google Shape;550;p85"/>
          <p:cNvSpPr txBox="1">
            <a:spLocks noGrp="1"/>
          </p:cNvSpPr>
          <p:nvPr>
            <p:ph type="title"/>
          </p:nvPr>
        </p:nvSpPr>
        <p:spPr>
          <a:xfrm>
            <a:off x="563703" y="705273"/>
            <a:ext cx="2712599" cy="6184954"/>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4400" b="0" i="0" u="none" strike="noStrike" kern="1200" cap="none">
                <a:solidFill>
                  <a:srgbClr val="FFFFFF"/>
                </a:solidFill>
                <a:latin typeface="+mj-lt"/>
                <a:ea typeface="+mj-ea"/>
                <a:cs typeface="+mj-cs"/>
                <a:sym typeface="Arial"/>
              </a:rPr>
              <a:t>Absolute Category Rating</a:t>
            </a:r>
          </a:p>
        </p:txBody>
      </p:sp>
      <p:sp>
        <p:nvSpPr>
          <p:cNvPr id="551" name="Google Shape;551;p85"/>
          <p:cNvSpPr txBox="1">
            <a:spLocks noGrp="1"/>
          </p:cNvSpPr>
          <p:nvPr>
            <p:ph type="body" idx="1"/>
          </p:nvPr>
        </p:nvSpPr>
        <p:spPr>
          <a:xfrm>
            <a:off x="4117236" y="705275"/>
            <a:ext cx="5999760" cy="2737974"/>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Training &amp; actual experiment sessions</a:t>
            </a:r>
            <a:endParaRPr lang="en-US" sz="20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Each sequence rated individually (ACR scale)</a:t>
            </a:r>
            <a:endParaRPr lang="en-US" sz="20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Labels on scale: bad, poor, fair, good, excellent</a:t>
            </a:r>
            <a:endParaRPr lang="en-US" sz="20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Translated to values 1-5 when calculating MOS</a:t>
            </a:r>
          </a:p>
        </p:txBody>
      </p:sp>
      <p:pic>
        <p:nvPicPr>
          <p:cNvPr id="554" name="Google Shape;554;p85"/>
          <p:cNvPicPr preferRelativeResize="0">
            <a:picLocks noGrp="1"/>
          </p:cNvPicPr>
          <p:nvPr>
            <p:ph type="body" idx="2"/>
          </p:nvPr>
        </p:nvPicPr>
        <p:blipFill rotWithShape="1">
          <a:blip r:embed="rId3"/>
          <a:stretch/>
        </p:blipFill>
        <p:spPr>
          <a:xfrm>
            <a:off x="4077358" y="4224945"/>
            <a:ext cx="6039638" cy="1887387"/>
          </a:xfrm>
          <a:prstGeom prst="rect">
            <a:avLst/>
          </a:prstGeom>
          <a:noFill/>
        </p:spPr>
      </p:pic>
      <p:sp>
        <p:nvSpPr>
          <p:cNvPr id="555" name="Google Shape;555;p85"/>
          <p:cNvSpPr txBox="1">
            <a:spLocks noGrp="1"/>
          </p:cNvSpPr>
          <p:nvPr>
            <p:ph type="sldNum" idx="12"/>
          </p:nvPr>
        </p:nvSpPr>
        <p:spPr>
          <a:xfrm>
            <a:off x="9228792" y="7003756"/>
            <a:ext cx="717609" cy="402313"/>
          </a:xfrm>
          <a:prstGeom prst="rect">
            <a:avLst/>
          </a:prstGeom>
        </p:spPr>
        <p:txBody>
          <a:bodyPr spcFirstLastPara="1" vert="horz" lIns="91440" tIns="45720" rIns="91440" bIns="45720" rtlCol="0" anchor="ctr" anchorCtr="0">
            <a:normAutofit/>
          </a:bodyPr>
          <a:lstStyle/>
          <a:p>
            <a:pPr lvl="0" indent="0">
              <a:spcBef>
                <a:spcPts val="0"/>
              </a:spcBef>
              <a:spcAft>
                <a:spcPts val="600"/>
              </a:spcAft>
              <a:buClr>
                <a:srgbClr val="000000"/>
              </a:buClr>
              <a:buFont typeface="Arial"/>
              <a:buNone/>
            </a:pPr>
            <a:fld id="{00000000-1234-1234-1234-123412341234}" type="slidenum">
              <a:rPr lang="en-US" sz="1200" kern="1200" smtClean="0">
                <a:solidFill>
                  <a:prstClr val="black">
                    <a:tint val="75000"/>
                  </a:prstClr>
                </a:solidFill>
                <a:latin typeface="+mn-lt"/>
                <a:ea typeface="+mn-ea"/>
                <a:cs typeface="+mn-cs"/>
              </a:rPr>
              <a:pPr lvl="0" indent="0">
                <a:spcBef>
                  <a:spcPts val="0"/>
                </a:spcBef>
                <a:spcAft>
                  <a:spcPts val="600"/>
                </a:spcAft>
                <a:buClr>
                  <a:srgbClr val="000000"/>
                </a:buClr>
                <a:buFont typeface="Arial"/>
                <a:buNone/>
              </a:pPr>
              <a:t>25</a:t>
            </a:fld>
            <a:endParaRPr lang="en-US" sz="1200" kern="1200">
              <a:solidFill>
                <a:prstClr val="black">
                  <a:tint val="75000"/>
                </a:prstClr>
              </a:solidFill>
              <a:latin typeface="+mn-lt"/>
              <a:ea typeface="+mn-ea"/>
              <a:cs typeface="+mn-cs"/>
            </a:endParaRPr>
          </a:p>
        </p:txBody>
      </p:sp>
      <p:sp>
        <p:nvSpPr>
          <p:cNvPr id="552" name="Google Shape;552;p85"/>
          <p:cNvSpPr/>
          <p:nvPr/>
        </p:nvSpPr>
        <p:spPr>
          <a:xfrm>
            <a:off x="0" y="0"/>
            <a:ext cx="106807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553" name="Google Shape;553;p85"/>
          <p:cNvSpPr/>
          <p:nvPr/>
        </p:nvSpPr>
        <p:spPr>
          <a:xfrm>
            <a:off x="0" y="0"/>
            <a:ext cx="106807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86"/>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Analysis of Results –</a:t>
            </a:r>
            <a:br>
              <a:rPr lang="en-US" sz="4500" b="0" i="0" u="none" strike="noStrike" cap="none">
                <a:solidFill>
                  <a:srgbClr val="000000"/>
                </a:solidFill>
                <a:latin typeface="Arial"/>
                <a:ea typeface="Arial"/>
                <a:cs typeface="Arial"/>
                <a:sym typeface="Arial"/>
              </a:rPr>
            </a:br>
            <a:r>
              <a:rPr lang="en-US" sz="4500" b="0" i="0" u="none" strike="noStrike" cap="none">
                <a:solidFill>
                  <a:srgbClr val="000000"/>
                </a:solidFill>
                <a:latin typeface="Arial"/>
                <a:ea typeface="Arial"/>
                <a:cs typeface="Arial"/>
                <a:sym typeface="Arial"/>
              </a:rPr>
              <a:t>Average</a:t>
            </a:r>
            <a:endParaRPr sz="4500" b="0" i="0" u="none" strike="noStrike" cap="none">
              <a:solidFill>
                <a:srgbClr val="000000"/>
              </a:solidFill>
              <a:latin typeface="Arial"/>
              <a:ea typeface="Arial"/>
              <a:cs typeface="Arial"/>
              <a:sym typeface="Arial"/>
            </a:endParaRPr>
          </a:p>
        </p:txBody>
      </p:sp>
      <p:sp>
        <p:nvSpPr>
          <p:cNvPr id="561" name="Google Shape;561;p86"/>
          <p:cNvSpPr txBox="1"/>
          <p:nvPr/>
        </p:nvSpPr>
        <p:spPr>
          <a:xfrm>
            <a:off x="5407025" y="6601795"/>
            <a:ext cx="454025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000000"/>
                </a:solidFill>
                <a:latin typeface="Arial"/>
                <a:ea typeface="Arial"/>
                <a:cs typeface="Arial"/>
                <a:sym typeface="Arial"/>
              </a:rPr>
              <a:t>By Cmglee – Own work, CC BY-SA 3.0, </a:t>
            </a:r>
            <a:r>
              <a:rPr lang="en-US" sz="800" u="sng">
                <a:solidFill>
                  <a:schemeClr val="hlink"/>
                </a:solidFill>
                <a:latin typeface="Arial"/>
                <a:ea typeface="Arial"/>
                <a:cs typeface="Arial"/>
                <a:sym typeface="Arial"/>
                <a:hlinkClick r:id="rId3"/>
              </a:rPr>
              <a:t>https://commons.wikimedia.org/w/index.php?curid=15147460</a:t>
            </a:r>
            <a:endParaRPr sz="800">
              <a:solidFill>
                <a:srgbClr val="000000"/>
              </a:solidFill>
              <a:latin typeface="Arial"/>
              <a:ea typeface="Arial"/>
              <a:cs typeface="Arial"/>
              <a:sym typeface="Arial"/>
            </a:endParaRPr>
          </a:p>
        </p:txBody>
      </p:sp>
      <p:sp>
        <p:nvSpPr>
          <p:cNvPr id="562" name="Google Shape;562;p86"/>
          <p:cNvSpPr txBox="1">
            <a:spLocks noGrp="1"/>
          </p:cNvSpPr>
          <p:nvPr>
            <p:ph type="body" idx="1"/>
          </p:nvPr>
        </p:nvSpPr>
        <p:spPr>
          <a:xfrm>
            <a:off x="801688" y="2184400"/>
            <a:ext cx="4465637" cy="4538663"/>
          </a:xfrm>
          <a:prstGeom prst="rect">
            <a:avLst/>
          </a:prstGeom>
          <a:noFill/>
          <a:ln>
            <a:noFill/>
          </a:ln>
        </p:spPr>
        <p:txBody>
          <a:bodyPr spcFirstLastPara="1" wrap="square" lIns="52125" tIns="52125" rIns="52125" bIns="52125" anchor="t" anchorCtr="0">
            <a:noAutofit/>
          </a:bodyPr>
          <a:lstStyle/>
          <a:p>
            <a:pPr marL="390525" marR="0" lvl="0" indent="-390525" algn="l" rtl="0">
              <a:spcBef>
                <a:spcPts val="0"/>
              </a:spcBef>
              <a:spcAft>
                <a:spcPts val="0"/>
              </a:spcAft>
              <a:buClr>
                <a:srgbClr val="0070C0"/>
              </a:buClr>
              <a:buSzPts val="3600"/>
              <a:buFont typeface="Arial"/>
              <a:buChar char="»"/>
            </a:pPr>
            <a:r>
              <a:rPr lang="en-US" sz="3600" b="1" i="0" u="none" strike="noStrike" cap="none">
                <a:solidFill>
                  <a:srgbClr val="0070C0"/>
                </a:solidFill>
                <a:latin typeface="Arial"/>
                <a:ea typeface="Arial"/>
                <a:cs typeface="Arial"/>
                <a:sym typeface="Arial"/>
              </a:rPr>
              <a:t>Average</a:t>
            </a:r>
            <a:r>
              <a:rPr lang="en-US" sz="3600" b="0" i="0" u="none" strike="noStrike" cap="none">
                <a:solidFill>
                  <a:srgbClr val="0070C0"/>
                </a:solidFill>
                <a:latin typeface="Arial"/>
                <a:ea typeface="Arial"/>
                <a:cs typeface="Arial"/>
                <a:sym typeface="Arial"/>
              </a:rPr>
              <a:t> </a:t>
            </a:r>
            <a:r>
              <a:rPr lang="en-US" sz="3600" b="0" i="0" u="none" strike="noStrike" cap="none">
                <a:solidFill>
                  <a:srgbClr val="000000"/>
                </a:solidFill>
                <a:latin typeface="Arial"/>
                <a:ea typeface="Arial"/>
                <a:cs typeface="Arial"/>
                <a:sym typeface="Arial"/>
              </a:rPr>
              <a:t>(</a:t>
            </a:r>
            <a:r>
              <a:rPr lang="en-US" sz="3600" b="1" i="0" u="none" strike="noStrike" cap="none">
                <a:solidFill>
                  <a:srgbClr val="0070C0"/>
                </a:solidFill>
                <a:latin typeface="Arial"/>
                <a:ea typeface="Arial"/>
                <a:cs typeface="Arial"/>
                <a:sym typeface="Arial"/>
              </a:rPr>
              <a:t>mean</a:t>
            </a:r>
            <a:r>
              <a:rPr lang="en-US" sz="3600" b="0" i="0" u="none" strike="noStrike" cap="none">
                <a:solidFill>
                  <a:srgbClr val="000000"/>
                </a:solidFill>
                <a:latin typeface="Arial"/>
                <a:ea typeface="Arial"/>
                <a:cs typeface="Arial"/>
                <a:sym typeface="Arial"/>
              </a:rPr>
              <a:t>) score for each:</a:t>
            </a:r>
            <a:endParaRPr/>
          </a:p>
          <a:p>
            <a:pPr marL="887413" marR="0" lvl="1" indent="-366713" algn="l" rtl="0">
              <a:spcBef>
                <a:spcPts val="800"/>
              </a:spcBef>
              <a:spcAft>
                <a:spcPts val="0"/>
              </a:spcAft>
              <a:buClr>
                <a:srgbClr val="000000"/>
              </a:buClr>
              <a:buSzPts val="3600"/>
              <a:buFont typeface="Arial"/>
              <a:buChar char="–"/>
            </a:pPr>
            <a:r>
              <a:rPr lang="en-US" sz="3600" b="0" i="0" u="none" strike="noStrike" cap="none">
                <a:solidFill>
                  <a:srgbClr val="000000"/>
                </a:solidFill>
                <a:latin typeface="Arial"/>
                <a:ea typeface="Arial"/>
                <a:cs typeface="Arial"/>
                <a:sym typeface="Arial"/>
              </a:rPr>
              <a:t>Subject</a:t>
            </a:r>
            <a:endParaRPr/>
          </a:p>
          <a:p>
            <a:pPr marL="887413" marR="0" lvl="1" indent="-366713" algn="l" rtl="0">
              <a:spcBef>
                <a:spcPts val="800"/>
              </a:spcBef>
              <a:spcAft>
                <a:spcPts val="0"/>
              </a:spcAft>
              <a:buClr>
                <a:srgbClr val="000000"/>
              </a:buClr>
              <a:buSzPts val="3600"/>
              <a:buFont typeface="Arial"/>
              <a:buChar char="–"/>
            </a:pPr>
            <a:r>
              <a:rPr lang="en-US" sz="3600" b="0" i="0" u="none" strike="noStrike" cap="none">
                <a:solidFill>
                  <a:srgbClr val="000000"/>
                </a:solidFill>
                <a:latin typeface="Arial"/>
                <a:ea typeface="Arial"/>
                <a:cs typeface="Arial"/>
                <a:sym typeface="Arial"/>
              </a:rPr>
              <a:t>PVS</a:t>
            </a:r>
            <a:endParaRPr/>
          </a:p>
          <a:p>
            <a:pPr marL="887413" marR="0" lvl="1" indent="-366713" algn="l" rtl="0">
              <a:spcBef>
                <a:spcPts val="800"/>
              </a:spcBef>
              <a:spcAft>
                <a:spcPts val="0"/>
              </a:spcAft>
              <a:buClr>
                <a:srgbClr val="000000"/>
              </a:buClr>
              <a:buSzPts val="3600"/>
              <a:buFont typeface="Arial"/>
              <a:buChar char="–"/>
            </a:pPr>
            <a:r>
              <a:rPr lang="en-US" sz="3600" b="0" i="0" u="none" strike="noStrike" cap="none">
                <a:solidFill>
                  <a:srgbClr val="000000"/>
                </a:solidFill>
                <a:latin typeface="Arial"/>
                <a:ea typeface="Arial"/>
                <a:cs typeface="Arial"/>
                <a:sym typeface="Arial"/>
              </a:rPr>
              <a:t>HRC</a:t>
            </a:r>
            <a:endParaRPr/>
          </a:p>
          <a:p>
            <a:pPr marL="390525" marR="0" lvl="0" indent="-390525" algn="l" rtl="0">
              <a:spcBef>
                <a:spcPts val="800"/>
              </a:spcBef>
              <a:spcAft>
                <a:spcPts val="0"/>
              </a:spcAft>
              <a:buClr>
                <a:srgbClr val="FF0000"/>
              </a:buClr>
              <a:buSzPts val="3600"/>
              <a:buFont typeface="Arial"/>
              <a:buChar char="»"/>
            </a:pPr>
            <a:r>
              <a:rPr lang="en-US" sz="3600" b="1" i="0" u="none" strike="noStrike" cap="none">
                <a:solidFill>
                  <a:srgbClr val="FF0000"/>
                </a:solidFill>
                <a:latin typeface="Arial"/>
                <a:ea typeface="Arial"/>
                <a:cs typeface="Arial"/>
                <a:sym typeface="Arial"/>
              </a:rPr>
              <a:t>Mode</a:t>
            </a:r>
            <a:r>
              <a:rPr lang="en-US" sz="3600" b="0" i="0" u="none" strike="noStrike" cap="none">
                <a:solidFill>
                  <a:srgbClr val="FF0000"/>
                </a:solidFill>
                <a:latin typeface="Arial"/>
                <a:ea typeface="Arial"/>
                <a:cs typeface="Arial"/>
                <a:sym typeface="Arial"/>
              </a:rPr>
              <a:t> </a:t>
            </a:r>
            <a:r>
              <a:rPr lang="en-US" sz="3600" b="0" i="0" u="none" strike="noStrike" cap="none">
                <a:solidFill>
                  <a:srgbClr val="000000"/>
                </a:solidFill>
                <a:latin typeface="Arial"/>
                <a:ea typeface="Arial"/>
                <a:cs typeface="Arial"/>
                <a:sym typeface="Arial"/>
              </a:rPr>
              <a:t>and </a:t>
            </a:r>
            <a:r>
              <a:rPr lang="en-US" sz="3600" b="1" i="0" u="none" strike="noStrike" cap="none">
                <a:solidFill>
                  <a:srgbClr val="00B050"/>
                </a:solidFill>
                <a:latin typeface="Arial"/>
                <a:ea typeface="Arial"/>
                <a:cs typeface="Arial"/>
                <a:sym typeface="Arial"/>
              </a:rPr>
              <a:t>median</a:t>
            </a:r>
            <a:r>
              <a:rPr lang="en-US" sz="3600" b="0" i="0" u="none" strike="noStrike" cap="none">
                <a:solidFill>
                  <a:srgbClr val="00B050"/>
                </a:solidFill>
                <a:latin typeface="Arial"/>
                <a:ea typeface="Arial"/>
                <a:cs typeface="Arial"/>
                <a:sym typeface="Arial"/>
              </a:rPr>
              <a:t> </a:t>
            </a:r>
            <a:r>
              <a:rPr lang="en-US" sz="3600" b="0" i="0" u="none" strike="noStrike" cap="none">
                <a:solidFill>
                  <a:srgbClr val="000000"/>
                </a:solidFill>
                <a:latin typeface="Arial"/>
                <a:ea typeface="Arial"/>
                <a:cs typeface="Arial"/>
                <a:sym typeface="Arial"/>
              </a:rPr>
              <a:t>less common</a:t>
            </a:r>
            <a:endParaRPr sz="3600" b="0" i="0" u="none" strike="noStrike" cap="none">
              <a:solidFill>
                <a:srgbClr val="000000"/>
              </a:solidFill>
              <a:latin typeface="Arial"/>
              <a:ea typeface="Arial"/>
              <a:cs typeface="Arial"/>
              <a:sym typeface="Arial"/>
            </a:endParaRPr>
          </a:p>
        </p:txBody>
      </p:sp>
      <p:pic>
        <p:nvPicPr>
          <p:cNvPr id="563" name="Google Shape;563;p86"/>
          <p:cNvPicPr preferRelativeResize="0">
            <a:picLocks noGrp="1"/>
          </p:cNvPicPr>
          <p:nvPr>
            <p:ph type="body" idx="2"/>
          </p:nvPr>
        </p:nvPicPr>
        <p:blipFill rotWithShape="1">
          <a:blip r:embed="rId4">
            <a:alphaModFix/>
          </a:blip>
          <a:srcRect/>
          <a:stretch/>
        </p:blipFill>
        <p:spPr>
          <a:xfrm>
            <a:off x="5419725" y="2778522"/>
            <a:ext cx="4467225" cy="3350418"/>
          </a:xfrm>
          <a:prstGeom prst="rect">
            <a:avLst/>
          </a:prstGeom>
          <a:noFill/>
          <a:ln>
            <a:noFill/>
          </a:ln>
        </p:spPr>
      </p:pic>
      <p:sp>
        <p:nvSpPr>
          <p:cNvPr id="564" name="Google Shape;564;p86"/>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68"/>
        <p:cNvGrpSpPr/>
        <p:nvPr/>
      </p:nvGrpSpPr>
      <p:grpSpPr>
        <a:xfrm>
          <a:off x="0" y="0"/>
          <a:ext cx="0" cy="0"/>
          <a:chOff x="0" y="0"/>
          <a:chExt cx="0" cy="0"/>
        </a:xfrm>
      </p:grpSpPr>
      <p:sp>
        <p:nvSpPr>
          <p:cNvPr id="590" name="Rectangle 12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536" y="493690"/>
            <a:ext cx="2991131" cy="4188422"/>
          </a:xfrm>
          <a:prstGeom prst="rect">
            <a:avLst/>
          </a:prstGeom>
          <a:solidFill>
            <a:srgbClr val="652D4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9" name="Google Shape;569;p87"/>
          <p:cNvSpPr txBox="1">
            <a:spLocks noGrp="1"/>
          </p:cNvSpPr>
          <p:nvPr>
            <p:ph type="title"/>
          </p:nvPr>
        </p:nvSpPr>
        <p:spPr>
          <a:xfrm>
            <a:off x="680894" y="806025"/>
            <a:ext cx="2492506" cy="3567332"/>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400" b="0" i="0" u="none" strike="noStrike" kern="1200" cap="none">
                <a:solidFill>
                  <a:srgbClr val="FFFFFF"/>
                </a:solidFill>
                <a:latin typeface="+mj-lt"/>
                <a:ea typeface="+mj-ea"/>
                <a:cs typeface="+mj-cs"/>
                <a:sym typeface="Arial"/>
              </a:rPr>
              <a:t>Analysis of Results – Normal Distribution</a:t>
            </a:r>
          </a:p>
        </p:txBody>
      </p:sp>
      <p:pic>
        <p:nvPicPr>
          <p:cNvPr id="570" name="Google Shape;570;p87"/>
          <p:cNvPicPr preferRelativeResize="0">
            <a:picLocks noGrp="1"/>
          </p:cNvPicPr>
          <p:nvPr>
            <p:ph type="body" idx="1"/>
          </p:nvPr>
        </p:nvPicPr>
        <p:blipFill rotWithShape="1">
          <a:blip r:embed="rId3"/>
          <a:srcRect t="2310"/>
          <a:stretch/>
        </p:blipFill>
        <p:spPr>
          <a:xfrm>
            <a:off x="3543240" y="493691"/>
            <a:ext cx="6728394" cy="4190268"/>
          </a:xfrm>
          <a:prstGeom prst="rect">
            <a:avLst/>
          </a:prstGeom>
          <a:noFill/>
        </p:spPr>
      </p:pic>
      <p:sp>
        <p:nvSpPr>
          <p:cNvPr id="592" name="Rectangle 13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535" y="4869333"/>
            <a:ext cx="2991130" cy="2181504"/>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72" name="Google Shape;572;p87"/>
          <p:cNvSpPr txBox="1">
            <a:spLocks noGrp="1"/>
          </p:cNvSpPr>
          <p:nvPr>
            <p:ph type="sldNum" idx="12"/>
          </p:nvPr>
        </p:nvSpPr>
        <p:spPr>
          <a:xfrm>
            <a:off x="1036788" y="5241119"/>
            <a:ext cx="1734624" cy="1436880"/>
          </a:xfrm>
          <a:prstGeom prst="rect">
            <a:avLst/>
          </a:prstGeom>
        </p:spPr>
        <p:txBody>
          <a:bodyPr spcFirstLastPara="1" vert="horz" lIns="91440" tIns="45720" rIns="91440" bIns="45720" rtlCol="0" anchor="ctr" anchorCtr="0">
            <a:normAutofit/>
          </a:bodyPr>
          <a:lstStyle/>
          <a:p>
            <a:pPr algn="ctr">
              <a:spcAft>
                <a:spcPts val="600"/>
              </a:spcAft>
              <a:buClrTx/>
              <a:defRPr/>
            </a:pPr>
            <a:fld id="{00000000-1234-1234-1234-123412341234}" type="slidenum">
              <a:rPr lang="en-US" sz="4300" kern="1200">
                <a:solidFill>
                  <a:srgbClr val="FFFFFF"/>
                </a:solidFill>
                <a:latin typeface="Calibri" panose="020F0502020204030204"/>
                <a:ea typeface="+mn-ea"/>
                <a:cs typeface="+mn-cs"/>
              </a:rPr>
              <a:pPr algn="ctr">
                <a:spcAft>
                  <a:spcPts val="600"/>
                </a:spcAft>
                <a:buClrTx/>
                <a:defRPr/>
              </a:pPr>
              <a:t>27</a:t>
            </a:fld>
            <a:endParaRPr lang="en-US" sz="4300" kern="1200">
              <a:solidFill>
                <a:srgbClr val="FFFFFF"/>
              </a:solidFill>
              <a:latin typeface="Calibri" panose="020F0502020204030204"/>
              <a:ea typeface="+mn-ea"/>
              <a:cs typeface="+mn-cs"/>
            </a:endParaRPr>
          </a:p>
        </p:txBody>
      </p:sp>
      <p:sp>
        <p:nvSpPr>
          <p:cNvPr id="594" name="Rectangle 13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43240" y="4866386"/>
            <a:ext cx="6735425" cy="2186347"/>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Google Shape;571;p87"/>
          <p:cNvSpPr txBox="1">
            <a:spLocks noGrp="1"/>
          </p:cNvSpPr>
          <p:nvPr>
            <p:ph type="body" idx="2"/>
          </p:nvPr>
        </p:nvSpPr>
        <p:spPr>
          <a:xfrm>
            <a:off x="3836807" y="5115168"/>
            <a:ext cx="6165223" cy="1723638"/>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Each subject – different rating patterns</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Some subjects not using entire scale</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But histogram to look </a:t>
            </a:r>
            <a:r>
              <a:rPr lang="en-US" sz="1800" b="1" i="0" u="none" strike="noStrike" kern="1200" cap="none">
                <a:solidFill>
                  <a:schemeClr val="tx1"/>
                </a:solidFill>
                <a:latin typeface="+mn-lt"/>
                <a:ea typeface="+mn-ea"/>
                <a:cs typeface="+mn-cs"/>
                <a:sym typeface="Arial"/>
              </a:rPr>
              <a:t>normally distributed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76"/>
        <p:cNvGrpSpPr/>
        <p:nvPr/>
      </p:nvGrpSpPr>
      <p:grpSpPr>
        <a:xfrm>
          <a:off x="0" y="0"/>
          <a:ext cx="0" cy="0"/>
          <a:chOff x="0" y="0"/>
          <a:chExt cx="0" cy="0"/>
        </a:xfrm>
      </p:grpSpPr>
      <p:sp>
        <p:nvSpPr>
          <p:cNvPr id="74" name="Rectangle 73">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85580"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7" name="Google Shape;577;p88"/>
          <p:cNvSpPr txBox="1">
            <a:spLocks noGrp="1"/>
          </p:cNvSpPr>
          <p:nvPr>
            <p:ph type="title"/>
          </p:nvPr>
        </p:nvSpPr>
        <p:spPr>
          <a:xfrm>
            <a:off x="273959" y="3783498"/>
            <a:ext cx="2800716" cy="3022600"/>
          </a:xfrm>
          <a:prstGeom prst="rect">
            <a:avLst/>
          </a:prstGeom>
        </p:spPr>
        <p:txBody>
          <a:bodyPr spcFirstLastPara="1" lIns="52125" tIns="52125" rIns="52125" bIns="52125" anchor="t" anchorCtr="0">
            <a:normAutofit/>
          </a:bodyPr>
          <a:lstStyle/>
          <a:p>
            <a:pPr marL="0" marR="0" lvl="0" indent="0" rtl="0">
              <a:spcBef>
                <a:spcPts val="0"/>
              </a:spcBef>
              <a:spcAft>
                <a:spcPts val="0"/>
              </a:spcAft>
              <a:buNone/>
            </a:pPr>
            <a:r>
              <a:rPr lang="en-US" sz="4300" b="0" i="0" u="none" strike="noStrike" cap="none">
                <a:solidFill>
                  <a:schemeClr val="bg1"/>
                </a:solidFill>
                <a:latin typeface="Arial"/>
                <a:ea typeface="Arial"/>
                <a:cs typeface="Arial"/>
                <a:sym typeface="Arial"/>
              </a:rPr>
              <a:t>Analysis of Results – Student’s</a:t>
            </a:r>
            <a:br>
              <a:rPr lang="en-US" sz="4300" b="0" i="0" u="none" strike="noStrike" cap="none">
                <a:solidFill>
                  <a:schemeClr val="bg1"/>
                </a:solidFill>
                <a:latin typeface="Arial"/>
                <a:ea typeface="Arial"/>
                <a:cs typeface="Arial"/>
                <a:sym typeface="Arial"/>
              </a:rPr>
            </a:br>
            <a:r>
              <a:rPr lang="en-US" sz="4300" b="0" i="1" u="none" strike="noStrike" cap="none">
                <a:solidFill>
                  <a:schemeClr val="bg1"/>
                </a:solidFill>
                <a:latin typeface="Arial"/>
                <a:ea typeface="Arial"/>
                <a:cs typeface="Arial"/>
                <a:sym typeface="Arial"/>
              </a:rPr>
              <a:t>t</a:t>
            </a:r>
            <a:r>
              <a:rPr lang="en-US" sz="4300" b="0" i="0" u="none" strike="noStrike" cap="none">
                <a:solidFill>
                  <a:schemeClr val="bg1"/>
                </a:solidFill>
                <a:latin typeface="Arial"/>
                <a:ea typeface="Arial"/>
                <a:cs typeface="Arial"/>
                <a:sym typeface="Arial"/>
              </a:rPr>
              <a:t>-Test</a:t>
            </a:r>
          </a:p>
        </p:txBody>
      </p:sp>
      <p:pic>
        <p:nvPicPr>
          <p:cNvPr id="71" name="Graphic 70" descr="Bar chart">
            <a:extLst>
              <a:ext uri="{FF2B5EF4-FFF2-40B4-BE49-F238E27FC236}">
                <a16:creationId xmlns:a16="http://schemas.microsoft.com/office/drawing/2014/main" id="{CB6DBA20-4356-4A72-A353-02E0CAA111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447" y="2441969"/>
            <a:ext cx="801053" cy="801053"/>
          </a:xfrm>
          <a:prstGeom prst="rect">
            <a:avLst/>
          </a:prstGeom>
        </p:spPr>
      </p:pic>
      <p:sp>
        <p:nvSpPr>
          <p:cNvPr id="578" name="Google Shape;578;p88"/>
          <p:cNvSpPr txBox="1">
            <a:spLocks noGrp="1"/>
          </p:cNvSpPr>
          <p:nvPr>
            <p:ph type="body" idx="1"/>
          </p:nvPr>
        </p:nvSpPr>
        <p:spPr>
          <a:xfrm>
            <a:off x="3793890" y="706964"/>
            <a:ext cx="6386167" cy="6097093"/>
          </a:xfrm>
          <a:prstGeom prst="rect">
            <a:avLst/>
          </a:prstGeom>
        </p:spPr>
        <p:txBody>
          <a:bodyPr spcFirstLastPara="1" lIns="52125" tIns="52125" rIns="52125" bIns="52125" anchor="ctr" anchorCtr="0">
            <a:normAutofit/>
          </a:bodyPr>
          <a:lstStyle/>
          <a:p>
            <a:pPr marL="390525" marR="0" lvl="0" indent="-390525" rtl="0">
              <a:lnSpc>
                <a:spcPct val="90000"/>
              </a:lnSpc>
              <a:spcBef>
                <a:spcPts val="0"/>
              </a:spcBef>
              <a:spcAft>
                <a:spcPts val="0"/>
              </a:spcAft>
              <a:buClr>
                <a:schemeClr val="dk1"/>
              </a:buClr>
              <a:buSzPts val="3600"/>
              <a:buFont typeface="Arial"/>
              <a:buChar char="»"/>
            </a:pPr>
            <a:r>
              <a:rPr lang="en-US" b="1" i="1" u="none" strike="noStrike" cap="none" dirty="0">
                <a:latin typeface="Arial"/>
                <a:ea typeface="Arial"/>
                <a:cs typeface="Arial"/>
                <a:sym typeface="Arial"/>
              </a:rPr>
              <a:t>t</a:t>
            </a:r>
            <a:r>
              <a:rPr lang="en-US" b="1" i="0" u="none" strike="noStrike" cap="none" dirty="0">
                <a:latin typeface="Arial"/>
                <a:ea typeface="Arial"/>
                <a:cs typeface="Arial"/>
                <a:sym typeface="Arial"/>
              </a:rPr>
              <a:t>-Test</a:t>
            </a:r>
            <a:r>
              <a:rPr lang="en-US" b="0" i="0" u="none" strike="noStrike" cap="none" dirty="0">
                <a:latin typeface="Arial"/>
                <a:ea typeface="Arial"/>
                <a:cs typeface="Arial"/>
                <a:sym typeface="Arial"/>
              </a:rPr>
              <a:t> – </a:t>
            </a:r>
            <a:r>
              <a:rPr lang="en-US" b="1" i="0" u="none" strike="noStrike" cap="none" dirty="0">
                <a:latin typeface="Arial"/>
                <a:ea typeface="Arial"/>
                <a:cs typeface="Arial"/>
                <a:sym typeface="Arial"/>
              </a:rPr>
              <a:t>statistical hypothesis test</a:t>
            </a:r>
            <a:endParaRPr lang="en-US" dirty="0"/>
          </a:p>
          <a:p>
            <a:pPr marL="390525" marR="0" lvl="0" indent="-390525" rtl="0">
              <a:lnSpc>
                <a:spcPct val="90000"/>
              </a:lnSpc>
              <a:spcBef>
                <a:spcPts val="800"/>
              </a:spcBef>
              <a:spcAft>
                <a:spcPts val="0"/>
              </a:spcAft>
              <a:buClr>
                <a:srgbClr val="000000"/>
              </a:buClr>
              <a:buSzPts val="3600"/>
              <a:buFont typeface="Arial"/>
              <a:buChar char="»"/>
            </a:pPr>
            <a:r>
              <a:rPr lang="en-US" b="0" i="0" u="none" strike="noStrike" cap="none" dirty="0">
                <a:latin typeface="Arial"/>
                <a:ea typeface="Arial"/>
                <a:cs typeface="Arial"/>
                <a:sym typeface="Arial"/>
              </a:rPr>
              <a:t>Used to determine if two sets of data </a:t>
            </a:r>
            <a:r>
              <a:rPr lang="en-US" b="1" i="0" u="none" strike="noStrike" cap="none" dirty="0">
                <a:latin typeface="Arial"/>
                <a:ea typeface="Arial"/>
                <a:cs typeface="Arial"/>
                <a:sym typeface="Arial"/>
              </a:rPr>
              <a:t>significantly</a:t>
            </a:r>
            <a:r>
              <a:rPr lang="en-US" b="0" i="0" u="none" strike="noStrike" cap="none" dirty="0">
                <a:latin typeface="Arial"/>
                <a:ea typeface="Arial"/>
                <a:cs typeface="Arial"/>
                <a:sym typeface="Arial"/>
              </a:rPr>
              <a:t> different from each other</a:t>
            </a:r>
            <a:endParaRPr lang="en-US" dirty="0"/>
          </a:p>
          <a:p>
            <a:pPr marL="390525" marR="0" lvl="0" indent="-390525" rtl="0">
              <a:lnSpc>
                <a:spcPct val="90000"/>
              </a:lnSpc>
              <a:spcBef>
                <a:spcPts val="800"/>
              </a:spcBef>
              <a:spcAft>
                <a:spcPts val="0"/>
              </a:spcAft>
              <a:buClr>
                <a:srgbClr val="000000"/>
              </a:buClr>
              <a:buSzPts val="3600"/>
              <a:buFont typeface="Arial"/>
              <a:buChar char="»"/>
            </a:pPr>
            <a:r>
              <a:rPr lang="en-US" b="0" i="0" u="none" strike="noStrike" cap="none" dirty="0">
                <a:latin typeface="Arial"/>
                <a:ea typeface="Arial"/>
                <a:cs typeface="Arial"/>
                <a:sym typeface="Arial"/>
              </a:rPr>
              <a:t>Most applied when </a:t>
            </a:r>
            <a:r>
              <a:rPr lang="en-US" b="1" i="0" u="none" strike="noStrike" cap="none" dirty="0">
                <a:latin typeface="Arial"/>
                <a:ea typeface="Arial"/>
                <a:cs typeface="Arial"/>
                <a:sym typeface="Arial"/>
              </a:rPr>
              <a:t>normal distribution</a:t>
            </a:r>
            <a:endParaRPr lang="en-US" dirty="0"/>
          </a:p>
          <a:p>
            <a:pPr marL="390525" marR="0" lvl="0" indent="-390525" rtl="0">
              <a:lnSpc>
                <a:spcPct val="90000"/>
              </a:lnSpc>
              <a:spcBef>
                <a:spcPts val="800"/>
              </a:spcBef>
              <a:spcAft>
                <a:spcPts val="0"/>
              </a:spcAft>
              <a:buClr>
                <a:srgbClr val="000000"/>
              </a:buClr>
              <a:buSzPts val="3600"/>
              <a:buFont typeface="Arial"/>
              <a:buChar char="»"/>
            </a:pPr>
            <a:r>
              <a:rPr lang="en-US" b="0" i="0" u="none" strike="noStrike" cap="none" dirty="0">
                <a:latin typeface="Arial"/>
                <a:ea typeface="Arial"/>
                <a:cs typeface="Arial"/>
                <a:sym typeface="Arial"/>
              </a:rPr>
              <a:t>Testing e.g. if perception threshold quality distinguishable from SRC quality</a:t>
            </a:r>
          </a:p>
        </p:txBody>
      </p:sp>
      <p:sp>
        <p:nvSpPr>
          <p:cNvPr id="579" name="Google Shape;579;p88"/>
          <p:cNvSpPr txBox="1">
            <a:spLocks noGrp="1"/>
          </p:cNvSpPr>
          <p:nvPr>
            <p:ph type="sldNum" idx="12"/>
          </p:nvPr>
        </p:nvSpPr>
        <p:spPr>
          <a:xfrm>
            <a:off x="7543244" y="7003756"/>
            <a:ext cx="2403157" cy="402313"/>
          </a:xfrm>
          <a:prstGeom prst="rect">
            <a:avLst/>
          </a:prstGeom>
        </p:spPr>
        <p:txBody>
          <a:bodyPr spcFirstLastPara="1" lIns="52125" tIns="52125" rIns="52125" bIns="52125"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US"/>
              <a:pPr marL="0" lvl="0" indent="0" rtl="0">
                <a:lnSpc>
                  <a:spcPct val="90000"/>
                </a:lnSpc>
                <a:spcBef>
                  <a:spcPts val="0"/>
                </a:spcBef>
                <a:spcAft>
                  <a:spcPts val="600"/>
                </a:spcAft>
                <a:buClr>
                  <a:srgbClr val="000000"/>
                </a:buClr>
                <a:buFont typeface="Arial"/>
                <a:buNone/>
              </a:pPr>
              <a:t>28</a:t>
            </a:fld>
            <a:endParaRPr lang="en-PL"/>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9"/>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Analysis of Results – Modelling using Sigmoid (Logistic) Function</a:t>
            </a:r>
            <a:endParaRPr sz="4500" b="0" i="0" u="none" strike="noStrike" cap="none">
              <a:solidFill>
                <a:srgbClr val="000000"/>
              </a:solidFill>
              <a:latin typeface="Arial"/>
              <a:ea typeface="Arial"/>
              <a:cs typeface="Arial"/>
              <a:sym typeface="Arial"/>
            </a:endParaRPr>
          </a:p>
        </p:txBody>
      </p:sp>
      <p:sp>
        <p:nvSpPr>
          <p:cNvPr id="585" name="Google Shape;585;p89"/>
          <p:cNvSpPr txBox="1"/>
          <p:nvPr/>
        </p:nvSpPr>
        <p:spPr>
          <a:xfrm>
            <a:off x="5407025" y="6601795"/>
            <a:ext cx="454025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000000"/>
                </a:solidFill>
                <a:latin typeface="Arial"/>
                <a:ea typeface="Arial"/>
                <a:cs typeface="Arial"/>
                <a:sym typeface="Arial"/>
              </a:rPr>
              <a:t>By Qef (talk) – Created from scratch with gnuplot, Public Domain, </a:t>
            </a:r>
            <a:r>
              <a:rPr lang="en-US" sz="800" u="sng">
                <a:solidFill>
                  <a:schemeClr val="hlink"/>
                </a:solidFill>
                <a:latin typeface="Arial"/>
                <a:ea typeface="Arial"/>
                <a:cs typeface="Arial"/>
                <a:sym typeface="Arial"/>
                <a:hlinkClick r:id="rId3"/>
              </a:rPr>
              <a:t>https://commons.wikimedia.org/w/index.php?curid=4310325</a:t>
            </a:r>
            <a:endParaRPr sz="800">
              <a:solidFill>
                <a:srgbClr val="000000"/>
              </a:solidFill>
              <a:latin typeface="Arial"/>
              <a:ea typeface="Arial"/>
              <a:cs typeface="Arial"/>
              <a:sym typeface="Arial"/>
            </a:endParaRPr>
          </a:p>
        </p:txBody>
      </p:sp>
      <p:sp>
        <p:nvSpPr>
          <p:cNvPr id="586" name="Google Shape;586;p89"/>
          <p:cNvSpPr txBox="1">
            <a:spLocks noGrp="1"/>
          </p:cNvSpPr>
          <p:nvPr>
            <p:ph type="body" idx="1"/>
          </p:nvPr>
        </p:nvSpPr>
        <p:spPr>
          <a:xfrm>
            <a:off x="801688" y="2184400"/>
            <a:ext cx="4465637" cy="4538663"/>
          </a:xfrm>
          <a:prstGeom prst="rect">
            <a:avLst/>
          </a:prstGeom>
          <a:blipFill rotWithShape="1">
            <a:blip r:embed="rId4">
              <a:alphaModFix/>
            </a:blip>
            <a:stretch>
              <a:fillRect l="-2867" t="-2415" b="-2281"/>
            </a:stretch>
          </a:blipFill>
          <a:ln>
            <a:noFill/>
          </a:ln>
        </p:spPr>
        <p:txBody>
          <a:bodyPr spcFirstLastPara="1" wrap="square" lIns="52125" tIns="52125" rIns="52125" bIns="52125" anchor="t" anchorCtr="0">
            <a:noAutofit/>
          </a:bodyPr>
          <a:lstStyle/>
          <a:p>
            <a:pPr marL="0" marR="0" lvl="0" indent="0" algn="l" rtl="0">
              <a:spcBef>
                <a:spcPts val="0"/>
              </a:spcBef>
              <a:spcAft>
                <a:spcPts val="0"/>
              </a:spcAft>
              <a:buNone/>
            </a:pPr>
            <a:r>
              <a:rPr lang="en-US" sz="3600" b="0" i="0" u="none" strike="noStrike" cap="none">
                <a:latin typeface="Arial"/>
                <a:ea typeface="Arial"/>
                <a:cs typeface="Arial"/>
                <a:sym typeface="Arial"/>
              </a:rPr>
              <a:t> </a:t>
            </a:r>
            <a:endParaRPr/>
          </a:p>
        </p:txBody>
      </p:sp>
      <p:pic>
        <p:nvPicPr>
          <p:cNvPr id="587" name="Google Shape;587;p89"/>
          <p:cNvPicPr preferRelativeResize="0">
            <a:picLocks noGrp="1"/>
          </p:cNvPicPr>
          <p:nvPr>
            <p:ph type="body" idx="2"/>
          </p:nvPr>
        </p:nvPicPr>
        <p:blipFill rotWithShape="1">
          <a:blip r:embed="rId5">
            <a:alphaModFix/>
          </a:blip>
          <a:srcRect/>
          <a:stretch/>
        </p:blipFill>
        <p:spPr>
          <a:xfrm>
            <a:off x="5419725" y="2965029"/>
            <a:ext cx="4467225" cy="2977405"/>
          </a:xfrm>
          <a:prstGeom prst="rect">
            <a:avLst/>
          </a:prstGeom>
          <a:noFill/>
          <a:ln>
            <a:noFill/>
          </a:ln>
        </p:spPr>
      </p:pic>
      <p:sp>
        <p:nvSpPr>
          <p:cNvPr id="588" name="Google Shape;588;p89"/>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276"/>
        <p:cNvGrpSpPr/>
        <p:nvPr/>
      </p:nvGrpSpPr>
      <p:grpSpPr>
        <a:xfrm>
          <a:off x="0" y="0"/>
          <a:ext cx="0" cy="0"/>
          <a:chOff x="0" y="0"/>
          <a:chExt cx="0" cy="0"/>
        </a:xfrm>
      </p:grpSpPr>
      <p:pic>
        <p:nvPicPr>
          <p:cNvPr id="277" name="Google Shape;277;p63"/>
          <p:cNvPicPr preferRelativeResize="0"/>
          <p:nvPr/>
        </p:nvPicPr>
        <p:blipFill rotWithShape="1">
          <a:blip r:embed="rId3">
            <a:alphaModFix/>
          </a:blip>
          <a:srcRect/>
          <a:stretch/>
        </p:blipFill>
        <p:spPr>
          <a:xfrm>
            <a:off x="0" y="-1588"/>
            <a:ext cx="10680699" cy="7559676"/>
          </a:xfrm>
          <a:prstGeom prst="rect">
            <a:avLst/>
          </a:prstGeom>
          <a:noFill/>
          <a:ln>
            <a:noFill/>
          </a:ln>
        </p:spPr>
      </p:pic>
      <p:sp>
        <p:nvSpPr>
          <p:cNvPr id="278" name="Google Shape;278;p63"/>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0" i="0" u="none" strike="noStrike" cap="none">
                <a:solidFill>
                  <a:srgbClr val="CFE2F3"/>
                </a:solidFill>
                <a:latin typeface="Arimo"/>
                <a:ea typeface="Arimo"/>
                <a:cs typeface="Arimo"/>
                <a:sym typeface="Arimo"/>
              </a:rPr>
              <a:t>Internet TV, Video on Demand...</a:t>
            </a:r>
            <a:endParaRPr sz="4400" b="0" i="0" u="none" strike="noStrike" cap="none">
              <a:solidFill>
                <a:srgbClr val="CFE2F3"/>
              </a:solidFill>
              <a:latin typeface="Arimo"/>
              <a:ea typeface="Arimo"/>
              <a:cs typeface="Arimo"/>
              <a:sym typeface="Arimo"/>
            </a:endParaRPr>
          </a:p>
        </p:txBody>
      </p:sp>
      <p:sp>
        <p:nvSpPr>
          <p:cNvPr id="279" name="Google Shape;279;p6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FFFFFF"/>
                </a:solidFill>
                <a:latin typeface="Arial"/>
                <a:ea typeface="Arial"/>
                <a:cs typeface="Arial"/>
                <a:sym typeface="Arial"/>
              </a:rPr>
              <a:t>3</a:t>
            </a:fld>
            <a:endParaRPr sz="1600">
              <a:solidFill>
                <a:srgbClr val="FFFFFF"/>
              </a:solidFill>
              <a:latin typeface="Arial"/>
              <a:ea typeface="Arial"/>
              <a:cs typeface="Arial"/>
              <a:sym typeface="Arial"/>
            </a:endParaRPr>
          </a:p>
        </p:txBody>
      </p:sp>
      <p:sp>
        <p:nvSpPr>
          <p:cNvPr id="280" name="Google Shape;280;p63"/>
          <p:cNvSpPr/>
          <p:nvPr/>
        </p:nvSpPr>
        <p:spPr>
          <a:xfrm>
            <a:off x="573088" y="2924175"/>
            <a:ext cx="9812339" cy="1702214"/>
          </a:xfrm>
          <a:prstGeom prst="rect">
            <a:avLst/>
          </a:prstGeom>
          <a:solidFill>
            <a:srgbClr val="EAEAEA"/>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600" b="1" u="sng">
                <a:solidFill>
                  <a:srgbClr val="009900"/>
                </a:solidFill>
                <a:latin typeface="Arial"/>
                <a:ea typeface="Arial"/>
                <a:cs typeface="Arial"/>
                <a:sym typeface="Arial"/>
              </a:rPr>
              <a:t>Daniel Minoli - „Video Dialtone Technology” 1995</a:t>
            </a:r>
            <a:endParaRPr/>
          </a:p>
          <a:p>
            <a:pPr marL="0" marR="0" lvl="0" indent="0" algn="l" rtl="0">
              <a:spcBef>
                <a:spcPts val="0"/>
              </a:spcBef>
              <a:spcAft>
                <a:spcPts val="0"/>
              </a:spcAft>
              <a:buNone/>
            </a:pPr>
            <a:r>
              <a:rPr lang="en-US" sz="2600" b="1">
                <a:solidFill>
                  <a:srgbClr val="009900"/>
                </a:solidFill>
                <a:latin typeface="Arial"/>
                <a:ea typeface="Arial"/>
                <a:cs typeface="Arial"/>
                <a:sym typeface="Arial"/>
              </a:rPr>
              <a:t>There is now feverish activity in telecommunications, CATV,</a:t>
            </a:r>
            <a:br>
              <a:rPr lang="en-US" sz="2600" b="1">
                <a:solidFill>
                  <a:srgbClr val="009900"/>
                </a:solidFill>
                <a:latin typeface="Arial"/>
                <a:ea typeface="Arial"/>
                <a:cs typeface="Arial"/>
                <a:sym typeface="Arial"/>
              </a:rPr>
            </a:br>
            <a:r>
              <a:rPr lang="en-US" sz="2600" b="1">
                <a:solidFill>
                  <a:srgbClr val="009900"/>
                </a:solidFill>
                <a:latin typeface="Arial"/>
                <a:ea typeface="Arial"/>
                <a:cs typeface="Arial"/>
                <a:sym typeface="Arial"/>
              </a:rPr>
              <a:t>ISPs to deploy the </a:t>
            </a:r>
            <a:r>
              <a:rPr lang="en-US" sz="2600" b="1">
                <a:solidFill>
                  <a:srgbClr val="FF0000"/>
                </a:solidFill>
                <a:latin typeface="Arial"/>
                <a:ea typeface="Arial"/>
                <a:cs typeface="Arial"/>
                <a:sym typeface="Arial"/>
              </a:rPr>
              <a:t>Information Superhighway...</a:t>
            </a:r>
            <a:endParaRPr/>
          </a:p>
          <a:p>
            <a:pPr marL="0" marR="0" lvl="0" indent="0" algn="l" rtl="0">
              <a:spcBef>
                <a:spcPts val="0"/>
              </a:spcBef>
              <a:spcAft>
                <a:spcPts val="0"/>
              </a:spcAft>
              <a:buNone/>
            </a:pPr>
            <a:r>
              <a:rPr lang="en-US" sz="2600" b="1">
                <a:solidFill>
                  <a:srgbClr val="FF0000"/>
                </a:solidFill>
                <a:latin typeface="Arial"/>
                <a:ea typeface="Arial"/>
                <a:cs typeface="Arial"/>
                <a:sym typeface="Arial"/>
              </a:rPr>
              <a:t>A key driver of the Information Superhighway is video.</a:t>
            </a:r>
            <a:endParaRPr/>
          </a:p>
        </p:txBody>
      </p:sp>
      <p:sp>
        <p:nvSpPr>
          <p:cNvPr id="281" name="Google Shape;281;p63"/>
          <p:cNvSpPr/>
          <p:nvPr/>
        </p:nvSpPr>
        <p:spPr>
          <a:xfrm>
            <a:off x="585788" y="5189008"/>
            <a:ext cx="9786939" cy="1702214"/>
          </a:xfrm>
          <a:prstGeom prst="rect">
            <a:avLst/>
          </a:prstGeom>
          <a:solidFill>
            <a:srgbClr val="EAEAEA"/>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600" b="1" u="sng">
                <a:solidFill>
                  <a:srgbClr val="009900"/>
                </a:solidFill>
                <a:latin typeface="Arial"/>
                <a:ea typeface="Arial"/>
                <a:cs typeface="Arial"/>
                <a:sym typeface="Arial"/>
              </a:rPr>
              <a:t>Thomas Miki - ComMag 1994</a:t>
            </a:r>
            <a:endParaRPr/>
          </a:p>
          <a:p>
            <a:pPr marL="0" marR="0" lvl="0" indent="0" algn="l" rtl="0">
              <a:spcBef>
                <a:spcPts val="0"/>
              </a:spcBef>
              <a:spcAft>
                <a:spcPts val="0"/>
              </a:spcAft>
              <a:buNone/>
            </a:pPr>
            <a:r>
              <a:rPr lang="en-US" sz="2600" b="1">
                <a:solidFill>
                  <a:srgbClr val="009900"/>
                </a:solidFill>
                <a:latin typeface="Arial"/>
                <a:ea typeface="Arial"/>
                <a:cs typeface="Arial"/>
                <a:sym typeface="Arial"/>
              </a:rPr>
              <a:t>The battle has begun, and only</a:t>
            </a:r>
            <a:r>
              <a:rPr lang="en-US" sz="2600" b="1">
                <a:solidFill>
                  <a:srgbClr val="FF0000"/>
                </a:solidFill>
                <a:latin typeface="Arial"/>
                <a:ea typeface="Arial"/>
                <a:cs typeface="Arial"/>
                <a:sym typeface="Arial"/>
              </a:rPr>
              <a:t> </a:t>
            </a:r>
            <a:r>
              <a:rPr lang="en-US" sz="2600" b="1">
                <a:solidFill>
                  <a:srgbClr val="009900"/>
                </a:solidFill>
                <a:latin typeface="Arial"/>
                <a:ea typeface="Arial"/>
                <a:cs typeface="Arial"/>
                <a:sym typeface="Arial"/>
              </a:rPr>
              <a:t>those </a:t>
            </a:r>
            <a:r>
              <a:rPr lang="en-US" sz="2600" b="1">
                <a:solidFill>
                  <a:srgbClr val="FF0000"/>
                </a:solidFill>
                <a:latin typeface="Arial"/>
                <a:ea typeface="Arial"/>
                <a:cs typeface="Arial"/>
                <a:sym typeface="Arial"/>
              </a:rPr>
              <a:t>carriers who provide</a:t>
            </a:r>
            <a:br>
              <a:rPr lang="en-US" sz="2600" b="1">
                <a:solidFill>
                  <a:srgbClr val="FF0000"/>
                </a:solidFill>
                <a:latin typeface="Arial"/>
                <a:ea typeface="Arial"/>
                <a:cs typeface="Arial"/>
                <a:sym typeface="Arial"/>
              </a:rPr>
            </a:br>
            <a:r>
              <a:rPr lang="en-US" sz="2600" b="1">
                <a:solidFill>
                  <a:srgbClr val="FF0000"/>
                </a:solidFill>
                <a:latin typeface="Arial"/>
                <a:ea typeface="Arial"/>
                <a:cs typeface="Arial"/>
                <a:sym typeface="Arial"/>
              </a:rPr>
              <a:t>the highest level of performance</a:t>
            </a:r>
            <a:r>
              <a:rPr lang="en-US" sz="2600" b="1">
                <a:solidFill>
                  <a:srgbClr val="009900"/>
                </a:solidFill>
                <a:latin typeface="Arial"/>
                <a:ea typeface="Arial"/>
                <a:cs typeface="Arial"/>
                <a:sym typeface="Arial"/>
              </a:rPr>
              <a:t>, reliability, and flexibility</a:t>
            </a:r>
            <a:endParaRPr/>
          </a:p>
          <a:p>
            <a:pPr marL="0" marR="0" lvl="0" indent="0" algn="l" rtl="0">
              <a:spcBef>
                <a:spcPts val="0"/>
              </a:spcBef>
              <a:spcAft>
                <a:spcPts val="0"/>
              </a:spcAft>
              <a:buNone/>
            </a:pPr>
            <a:r>
              <a:rPr lang="en-US" sz="2600" b="1">
                <a:solidFill>
                  <a:srgbClr val="FF0000"/>
                </a:solidFill>
                <a:latin typeface="Arial"/>
                <a:ea typeface="Arial"/>
                <a:cs typeface="Arial"/>
                <a:sym typeface="Arial"/>
              </a:rPr>
              <a:t>will be the winners.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90"/>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Analysis of Results –</a:t>
            </a:r>
            <a:br>
              <a:rPr lang="en-US" sz="4500" b="0" i="0" u="none" strike="noStrike" cap="none">
                <a:solidFill>
                  <a:srgbClr val="000000"/>
                </a:solidFill>
                <a:latin typeface="Arial"/>
                <a:ea typeface="Arial"/>
                <a:cs typeface="Arial"/>
                <a:sym typeface="Arial"/>
              </a:rPr>
            </a:br>
            <a:r>
              <a:rPr lang="en-US" sz="4500" b="0" i="0" u="none" strike="noStrike" cap="none">
                <a:solidFill>
                  <a:srgbClr val="000000"/>
                </a:solidFill>
                <a:latin typeface="Arial"/>
                <a:ea typeface="Arial"/>
                <a:cs typeface="Arial"/>
                <a:sym typeface="Arial"/>
              </a:rPr>
              <a:t>Outliers</a:t>
            </a:r>
            <a:endParaRPr sz="4500" b="0" i="0" u="none" strike="noStrike" cap="none">
              <a:solidFill>
                <a:srgbClr val="000000"/>
              </a:solidFill>
              <a:latin typeface="Arial"/>
              <a:ea typeface="Arial"/>
              <a:cs typeface="Arial"/>
              <a:sym typeface="Arial"/>
            </a:endParaRPr>
          </a:p>
        </p:txBody>
      </p:sp>
      <p:sp>
        <p:nvSpPr>
          <p:cNvPr id="594" name="Google Shape;594;p90"/>
          <p:cNvSpPr txBox="1"/>
          <p:nvPr/>
        </p:nvSpPr>
        <p:spPr>
          <a:xfrm>
            <a:off x="5407025" y="6601795"/>
            <a:ext cx="454025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000000"/>
                </a:solidFill>
                <a:latin typeface="Arial"/>
                <a:ea typeface="Arial"/>
                <a:cs typeface="Arial"/>
                <a:sym typeface="Arial"/>
              </a:rPr>
              <a:t>By Osrecki – Own work, CC BY-SA 4.0, </a:t>
            </a:r>
            <a:r>
              <a:rPr lang="en-US" sz="800" u="sng">
                <a:solidFill>
                  <a:schemeClr val="hlink"/>
                </a:solidFill>
                <a:latin typeface="Arial"/>
                <a:ea typeface="Arial"/>
                <a:cs typeface="Arial"/>
                <a:sym typeface="Arial"/>
                <a:hlinkClick r:id="rId3"/>
              </a:rPr>
              <a:t>https://commons.wikimedia.org/w/index.php?curid=48650484</a:t>
            </a:r>
            <a:endParaRPr sz="800">
              <a:solidFill>
                <a:srgbClr val="000000"/>
              </a:solidFill>
              <a:latin typeface="Arial"/>
              <a:ea typeface="Arial"/>
              <a:cs typeface="Arial"/>
              <a:sym typeface="Arial"/>
            </a:endParaRPr>
          </a:p>
        </p:txBody>
      </p:sp>
      <p:sp>
        <p:nvSpPr>
          <p:cNvPr id="595" name="Google Shape;595;p90"/>
          <p:cNvSpPr txBox="1">
            <a:spLocks noGrp="1"/>
          </p:cNvSpPr>
          <p:nvPr>
            <p:ph type="body" idx="1"/>
          </p:nvPr>
        </p:nvSpPr>
        <p:spPr>
          <a:xfrm>
            <a:off x="801688" y="2184400"/>
            <a:ext cx="4465637" cy="4538663"/>
          </a:xfrm>
          <a:prstGeom prst="rect">
            <a:avLst/>
          </a:prstGeom>
          <a:blipFill rotWithShape="1">
            <a:blip r:embed="rId4">
              <a:alphaModFix/>
            </a:blip>
            <a:stretch>
              <a:fillRect l="-3961" t="-3623" r="-5053"/>
            </a:stretch>
          </a:blipFill>
          <a:ln>
            <a:noFill/>
          </a:ln>
        </p:spPr>
        <p:txBody>
          <a:bodyPr spcFirstLastPara="1" wrap="square" lIns="52125" tIns="52125" rIns="52125" bIns="52125" anchor="t" anchorCtr="0">
            <a:noAutofit/>
          </a:bodyPr>
          <a:lstStyle/>
          <a:p>
            <a:pPr marL="0" marR="0" lvl="0" indent="0" algn="l" rtl="0">
              <a:spcBef>
                <a:spcPts val="0"/>
              </a:spcBef>
              <a:spcAft>
                <a:spcPts val="0"/>
              </a:spcAft>
              <a:buNone/>
            </a:pPr>
            <a:r>
              <a:rPr lang="en-US" sz="3600" b="0" i="0" u="none" strike="noStrike" cap="none">
                <a:latin typeface="Arial"/>
                <a:ea typeface="Arial"/>
                <a:cs typeface="Arial"/>
                <a:sym typeface="Arial"/>
              </a:rPr>
              <a:t> </a:t>
            </a:r>
            <a:endParaRPr/>
          </a:p>
        </p:txBody>
      </p:sp>
      <p:pic>
        <p:nvPicPr>
          <p:cNvPr id="596" name="Google Shape;596;p90"/>
          <p:cNvPicPr preferRelativeResize="0">
            <a:picLocks noGrp="1"/>
          </p:cNvPicPr>
          <p:nvPr>
            <p:ph type="body" idx="2"/>
          </p:nvPr>
        </p:nvPicPr>
        <p:blipFill rotWithShape="1">
          <a:blip r:embed="rId5">
            <a:alphaModFix/>
          </a:blip>
          <a:srcRect/>
          <a:stretch/>
        </p:blipFill>
        <p:spPr>
          <a:xfrm>
            <a:off x="5419725" y="2671354"/>
            <a:ext cx="4467225" cy="3564755"/>
          </a:xfrm>
          <a:prstGeom prst="rect">
            <a:avLst/>
          </a:prstGeom>
          <a:noFill/>
          <a:ln>
            <a:noFill/>
          </a:ln>
        </p:spPr>
      </p:pic>
      <p:sp>
        <p:nvSpPr>
          <p:cNvPr id="597" name="Google Shape;597;p90"/>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1"/>
        <p:cNvGrpSpPr/>
        <p:nvPr/>
      </p:nvGrpSpPr>
      <p:grpSpPr>
        <a:xfrm>
          <a:off x="0" y="0"/>
          <a:ext cx="0" cy="0"/>
          <a:chOff x="0" y="0"/>
          <a:chExt cx="0" cy="0"/>
        </a:xfrm>
      </p:grpSpPr>
      <p:sp>
        <p:nvSpPr>
          <p:cNvPr id="98" name="Rectangle 97">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7355" cy="7556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2" name="Google Shape;602;p91"/>
          <p:cNvSpPr txBox="1">
            <a:spLocks noGrp="1"/>
          </p:cNvSpPr>
          <p:nvPr>
            <p:ph type="title"/>
          </p:nvPr>
        </p:nvSpPr>
        <p:spPr>
          <a:xfrm>
            <a:off x="667543" y="616682"/>
            <a:ext cx="3125642" cy="5456912"/>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a:solidFill>
                  <a:schemeClr val="bg1"/>
                </a:solidFill>
              </a:rPr>
              <a:t>Dark Side</a:t>
            </a:r>
          </a:p>
        </p:txBody>
      </p:sp>
      <p:cxnSp>
        <p:nvCxnSpPr>
          <p:cNvPr id="100" name="Straight Connector 99">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831183"/>
            <a:ext cx="376494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604" name="Google Shape;604;p91"/>
          <p:cNvSpPr txBox="1">
            <a:spLocks noGrp="1"/>
          </p:cNvSpPr>
          <p:nvPr>
            <p:ph type="sldNum" idx="12"/>
          </p:nvPr>
        </p:nvSpPr>
        <p:spPr>
          <a:xfrm>
            <a:off x="8980324" y="7003756"/>
            <a:ext cx="966077" cy="402313"/>
          </a:xfrm>
          <a:prstGeom prst="rect">
            <a:avLst/>
          </a:prstGeom>
        </p:spPr>
        <p:txBody>
          <a:bodyPr spcFirstLastPara="1" lIns="52125" tIns="52125" rIns="52125" bIns="52125" anchorCtr="0">
            <a:normAutofit/>
          </a:bodyPr>
          <a:lstStyle/>
          <a:p>
            <a:pPr marL="0" lvl="0" indent="0" rtl="0">
              <a:spcBef>
                <a:spcPts val="0"/>
              </a:spcBef>
              <a:spcAft>
                <a:spcPts val="600"/>
              </a:spcAft>
              <a:buClr>
                <a:srgbClr val="000000"/>
              </a:buClr>
              <a:buSzPts val="1600"/>
              <a:buFont typeface="Arial"/>
              <a:buNone/>
            </a:pPr>
            <a:fld id="{00000000-1234-1234-1234-123412341234}" type="slidenum">
              <a:rPr lang="en-US" sz="1200">
                <a:solidFill>
                  <a:schemeClr val="tx1">
                    <a:alpha val="80000"/>
                  </a:schemeClr>
                </a:solidFill>
              </a:rPr>
              <a:pPr marL="0" lvl="0" indent="0" rtl="0">
                <a:spcBef>
                  <a:spcPts val="0"/>
                </a:spcBef>
                <a:spcAft>
                  <a:spcPts val="600"/>
                </a:spcAft>
                <a:buClr>
                  <a:srgbClr val="000000"/>
                </a:buClr>
                <a:buSzPts val="1600"/>
                <a:buFont typeface="Arial"/>
                <a:buNone/>
              </a:pPr>
              <a:t>31</a:t>
            </a:fld>
            <a:endParaRPr lang="en-US" sz="1200">
              <a:solidFill>
                <a:schemeClr val="tx1">
                  <a:alpha val="80000"/>
                </a:schemeClr>
              </a:solidFill>
            </a:endParaRPr>
          </a:p>
        </p:txBody>
      </p:sp>
      <p:graphicFrame>
        <p:nvGraphicFramePr>
          <p:cNvPr id="606" name="Google Shape;603;p91">
            <a:extLst>
              <a:ext uri="{FF2B5EF4-FFF2-40B4-BE49-F238E27FC236}">
                <a16:creationId xmlns:a16="http://schemas.microsoft.com/office/drawing/2014/main" id="{38C3BDCA-F4EA-4068-983B-B409C78C58AF}"/>
              </a:ext>
            </a:extLst>
          </p:cNvPr>
          <p:cNvGraphicFramePr/>
          <p:nvPr>
            <p:extLst>
              <p:ext uri="{D42A27DB-BD31-4B8C-83A1-F6EECF244321}">
                <p14:modId xmlns:p14="http://schemas.microsoft.com/office/powerpoint/2010/main" val="1991138828"/>
              </p:ext>
            </p:extLst>
          </p:nvPr>
        </p:nvGraphicFramePr>
        <p:xfrm>
          <a:off x="4539297" y="626209"/>
          <a:ext cx="5473859" cy="6232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8"/>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Google Shape;609;p92"/>
          <p:cNvSpPr txBox="1">
            <a:spLocks noGrp="1"/>
          </p:cNvSpPr>
          <p:nvPr>
            <p:ph type="title"/>
          </p:nvPr>
        </p:nvSpPr>
        <p:spPr>
          <a:xfrm>
            <a:off x="5578161" y="802879"/>
            <a:ext cx="4366904" cy="3478635"/>
          </a:xfrm>
          <a:prstGeom prst="rect">
            <a:avLst/>
          </a:prstGeom>
          <a:noFill/>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000" kern="1200">
                <a:solidFill>
                  <a:schemeClr val="tx1"/>
                </a:solidFill>
                <a:latin typeface="+mj-lt"/>
                <a:ea typeface="+mj-ea"/>
                <a:cs typeface="+mj-cs"/>
              </a:rPr>
              <a:t>Implementation of Key Performance Indicators (KPIs) for Quality Measurement</a:t>
            </a:r>
          </a:p>
        </p:txBody>
      </p:sp>
      <p:pic>
        <p:nvPicPr>
          <p:cNvPr id="612" name="Picture 611">
            <a:extLst>
              <a:ext uri="{FF2B5EF4-FFF2-40B4-BE49-F238E27FC236}">
                <a16:creationId xmlns:a16="http://schemas.microsoft.com/office/drawing/2014/main" id="{3E8A3D86-5D95-468C-AB2C-2262D902D500}"/>
              </a:ext>
            </a:extLst>
          </p:cNvPr>
          <p:cNvPicPr>
            <a:picLocks noChangeAspect="1"/>
          </p:cNvPicPr>
          <p:nvPr/>
        </p:nvPicPr>
        <p:blipFill rotWithShape="1">
          <a:blip r:embed="rId3"/>
          <a:srcRect l="27504" r="26022" b="-2"/>
          <a:stretch/>
        </p:blipFill>
        <p:spPr>
          <a:xfrm>
            <a:off x="20" y="10"/>
            <a:ext cx="5261059" cy="7556490"/>
          </a:xfrm>
          <a:prstGeom prst="rect">
            <a:avLst/>
          </a:prstGeom>
        </p:spPr>
      </p:pic>
      <p:sp>
        <p:nvSpPr>
          <p:cNvPr id="610" name="Google Shape;610;p92"/>
          <p:cNvSpPr txBox="1">
            <a:spLocks noGrp="1"/>
          </p:cNvSpPr>
          <p:nvPr>
            <p:ph type="sldNum" idx="12"/>
          </p:nvPr>
        </p:nvSpPr>
        <p:spPr>
          <a:xfrm>
            <a:off x="8924155" y="7003756"/>
            <a:ext cx="1022246" cy="402313"/>
          </a:xfrm>
          <a:prstGeom prst="rect">
            <a:avLst/>
          </a:prstGeom>
        </p:spPr>
        <p:txBody>
          <a:bodyPr spcFirstLastPara="1" vert="horz" lIns="91440" tIns="45720" rIns="91440" bIns="45720" rtlCol="0" anchor="ctr" anchorCtr="0">
            <a:normAutofit/>
          </a:bodyPr>
          <a:lstStyle/>
          <a:p>
            <a:pPr>
              <a:spcAft>
                <a:spcPts val="600"/>
              </a:spcAft>
              <a:buClrTx/>
              <a:buSzTx/>
              <a:defRPr/>
            </a:pPr>
            <a:fld id="{00000000-1234-1234-1234-123412341234}" type="slidenum">
              <a:rPr lang="en-US" sz="1200" kern="1200">
                <a:solidFill>
                  <a:prstClr val="black">
                    <a:tint val="75000"/>
                  </a:prstClr>
                </a:solidFill>
                <a:latin typeface="Calibri" panose="020F0502020204030204"/>
                <a:ea typeface="+mn-ea"/>
                <a:cs typeface="+mn-cs"/>
              </a:rPr>
              <a:pPr>
                <a:spcAft>
                  <a:spcPts val="600"/>
                </a:spcAft>
                <a:buClrTx/>
                <a:buSzTx/>
                <a:defRPr/>
              </a:pPr>
              <a:t>32</a:t>
            </a:fld>
            <a:endParaRPr lang="en-US" sz="1200" kern="1200">
              <a:solidFill>
                <a:prstClr val="black">
                  <a:tint val="75000"/>
                </a:prstClr>
              </a:solidFill>
              <a:latin typeface="Calibri" panose="020F0502020204030204"/>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4"/>
        <p:cNvGrpSpPr/>
        <p:nvPr/>
      </p:nvGrpSpPr>
      <p:grpSpPr>
        <a:xfrm>
          <a:off x="0" y="0"/>
          <a:ext cx="0" cy="0"/>
          <a:chOff x="0" y="0"/>
          <a:chExt cx="0" cy="0"/>
        </a:xfrm>
      </p:grpSpPr>
      <p:sp>
        <p:nvSpPr>
          <p:cNvPr id="111" name="Rectangle 110">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85580"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 name="Google Shape;615;p93"/>
          <p:cNvSpPr txBox="1">
            <a:spLocks noGrp="1"/>
          </p:cNvSpPr>
          <p:nvPr>
            <p:ph type="title"/>
          </p:nvPr>
        </p:nvSpPr>
        <p:spPr>
          <a:xfrm>
            <a:off x="273959" y="3783498"/>
            <a:ext cx="2800716" cy="3022600"/>
          </a:xfrm>
          <a:prstGeom prst="rect">
            <a:avLst/>
          </a:prstGeom>
        </p:spPr>
        <p:txBody>
          <a:bodyPr spcFirstLastPara="1" lIns="91425" tIns="91425" rIns="91425" bIns="91425" anchor="t" anchorCtr="0">
            <a:normAutofit/>
          </a:bodyPr>
          <a:lstStyle/>
          <a:p>
            <a:pPr marL="0" lvl="0" indent="0" rtl="0">
              <a:spcBef>
                <a:spcPts val="0"/>
              </a:spcBef>
              <a:spcAft>
                <a:spcPts val="0"/>
              </a:spcAft>
              <a:buNone/>
            </a:pPr>
            <a:r>
              <a:rPr lang="en-US" sz="4000">
                <a:solidFill>
                  <a:schemeClr val="bg1"/>
                </a:solidFill>
              </a:rPr>
              <a:t>General Information</a:t>
            </a:r>
          </a:p>
        </p:txBody>
      </p:sp>
      <p:pic>
        <p:nvPicPr>
          <p:cNvPr id="618" name="Google Shape;618;p93"/>
          <p:cNvPicPr preferRelativeResize="0"/>
          <p:nvPr/>
        </p:nvPicPr>
        <p:blipFill rotWithShape="1">
          <a:blip r:embed="rId3"/>
          <a:srcRect r="-4591"/>
          <a:stretch/>
        </p:blipFill>
        <p:spPr>
          <a:xfrm>
            <a:off x="1228447" y="2434020"/>
            <a:ext cx="801053" cy="816950"/>
          </a:xfrm>
          <a:prstGeom prst="rect">
            <a:avLst/>
          </a:prstGeom>
          <a:noFill/>
        </p:spPr>
      </p:pic>
      <p:sp>
        <p:nvSpPr>
          <p:cNvPr id="616" name="Google Shape;616;p93"/>
          <p:cNvSpPr txBox="1">
            <a:spLocks noGrp="1"/>
          </p:cNvSpPr>
          <p:nvPr>
            <p:ph type="body" idx="1"/>
          </p:nvPr>
        </p:nvSpPr>
        <p:spPr>
          <a:xfrm>
            <a:off x="3793890" y="706964"/>
            <a:ext cx="6386167" cy="6097093"/>
          </a:xfrm>
          <a:prstGeom prst="rect">
            <a:avLst/>
          </a:prstGeom>
        </p:spPr>
        <p:txBody>
          <a:bodyPr spcFirstLastPara="1" lIns="91425" tIns="91425" rIns="91425" bIns="91425" anchor="ctr" anchorCtr="0">
            <a:normAutofit/>
          </a:bodyPr>
          <a:lstStyle/>
          <a:p>
            <a:pPr marL="0" lvl="0" indent="0" rtl="0">
              <a:spcBef>
                <a:spcPts val="800"/>
              </a:spcBef>
              <a:spcAft>
                <a:spcPts val="0"/>
              </a:spcAft>
              <a:buNone/>
            </a:pPr>
            <a:r>
              <a:rPr lang="en-US"/>
              <a:t>Algorithmic approach to visual quality assessment:</a:t>
            </a:r>
            <a:endParaRPr lang="en-PL"/>
          </a:p>
          <a:p>
            <a:pPr marL="457200" lvl="0" indent="-457200" rtl="0">
              <a:spcBef>
                <a:spcPts val="800"/>
              </a:spcBef>
              <a:spcAft>
                <a:spcPts val="0"/>
              </a:spcAft>
              <a:buSzPts val="3600"/>
              <a:buChar char="»"/>
            </a:pPr>
            <a:r>
              <a:rPr lang="en-US"/>
              <a:t>repeatable</a:t>
            </a:r>
            <a:endParaRPr lang="en-PL"/>
          </a:p>
          <a:p>
            <a:pPr marL="457200" lvl="0" indent="-457200" rtl="0">
              <a:spcBef>
                <a:spcPts val="0"/>
              </a:spcBef>
              <a:spcAft>
                <a:spcPts val="0"/>
              </a:spcAft>
              <a:buSzPts val="3600"/>
              <a:buChar char="»"/>
            </a:pPr>
            <a:r>
              <a:rPr lang="en-US"/>
              <a:t>easy to manipulate</a:t>
            </a:r>
            <a:endParaRPr lang="en-PL"/>
          </a:p>
          <a:p>
            <a:pPr marL="457200" lvl="0" indent="-457200" rtl="0">
              <a:spcBef>
                <a:spcPts val="0"/>
              </a:spcBef>
              <a:spcAft>
                <a:spcPts val="0"/>
              </a:spcAft>
              <a:buSzPts val="3600"/>
              <a:buChar char="»"/>
            </a:pPr>
            <a:r>
              <a:rPr lang="en-US"/>
              <a:t>countable</a:t>
            </a:r>
            <a:endParaRPr lang="en-PL"/>
          </a:p>
          <a:p>
            <a:pPr marL="457200" lvl="0" indent="-457200" rtl="0">
              <a:spcBef>
                <a:spcPts val="0"/>
              </a:spcBef>
              <a:spcAft>
                <a:spcPts val="0"/>
              </a:spcAft>
              <a:buSzPts val="3600"/>
              <a:buChar char="»"/>
            </a:pPr>
            <a:r>
              <a:rPr lang="en-US"/>
              <a:t>implementable</a:t>
            </a:r>
            <a:endParaRPr lang="en-PL"/>
          </a:p>
        </p:txBody>
      </p:sp>
      <p:sp>
        <p:nvSpPr>
          <p:cNvPr id="617" name="Google Shape;617;p93"/>
          <p:cNvSpPr txBox="1">
            <a:spLocks noGrp="1"/>
          </p:cNvSpPr>
          <p:nvPr>
            <p:ph type="sldNum" idx="12"/>
          </p:nvPr>
        </p:nvSpPr>
        <p:spPr>
          <a:xfrm>
            <a:off x="7543244" y="7003756"/>
            <a:ext cx="2403157" cy="402313"/>
          </a:xfrm>
          <a:prstGeom prst="rect">
            <a:avLst/>
          </a:prstGeom>
        </p:spPr>
        <p:txBody>
          <a:bodyPr spcFirstLastPara="1" lIns="52125" tIns="52125" rIns="52125" bIns="52125" anchorCtr="0">
            <a:normAutofit/>
          </a:bodyPr>
          <a:lstStyle/>
          <a:p>
            <a:pPr marL="0" lvl="0" indent="0" rtl="0">
              <a:lnSpc>
                <a:spcPct val="90000"/>
              </a:lnSpc>
              <a:spcBef>
                <a:spcPts val="0"/>
              </a:spcBef>
              <a:spcAft>
                <a:spcPts val="600"/>
              </a:spcAft>
              <a:buNone/>
            </a:pPr>
            <a:fld id="{00000000-1234-1234-1234-123412341234}" type="slidenum">
              <a:rPr lang="en-US"/>
              <a:pPr marL="0" lvl="0" indent="0" rtl="0">
                <a:lnSpc>
                  <a:spcPct val="90000"/>
                </a:lnSpc>
                <a:spcBef>
                  <a:spcPts val="0"/>
                </a:spcBef>
                <a:spcAft>
                  <a:spcPts val="600"/>
                </a:spcAft>
                <a:buNone/>
              </a:pPr>
              <a:t>33</a:t>
            </a:fld>
            <a:endParaRPr lang="en-PL"/>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2"/>
        <p:cNvGrpSpPr/>
        <p:nvPr/>
      </p:nvGrpSpPr>
      <p:grpSpPr>
        <a:xfrm>
          <a:off x="0" y="0"/>
          <a:ext cx="0" cy="0"/>
          <a:chOff x="0" y="0"/>
          <a:chExt cx="0" cy="0"/>
        </a:xfrm>
      </p:grpSpPr>
      <p:sp useBgFill="1">
        <p:nvSpPr>
          <p:cNvPr id="647" name="Rectangle 191">
            <a:extLst>
              <a:ext uri="{FF2B5EF4-FFF2-40B4-BE49-F238E27FC236}">
                <a16:creationId xmlns:a16="http://schemas.microsoft.com/office/drawing/2014/main" id="{70DFA0FD-AB28-4B25-B870-4D2BBC35B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432"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6" name="Google Shape;626;p94"/>
          <p:cNvPicPr preferRelativeResize="0"/>
          <p:nvPr/>
        </p:nvPicPr>
        <p:blipFill rotWithShape="1">
          <a:blip r:embed="rId3">
            <a:alphaModFix/>
          </a:blip>
          <a:srcRect l="27281" r="26389"/>
          <a:stretch/>
        </p:blipFill>
        <p:spPr>
          <a:xfrm>
            <a:off x="5110806" y="10"/>
            <a:ext cx="5601543" cy="7556490"/>
          </a:xfrm>
          <a:prstGeom prst="rect">
            <a:avLst/>
          </a:prstGeom>
          <a:noFill/>
        </p:spPr>
      </p:pic>
      <p:grpSp>
        <p:nvGrpSpPr>
          <p:cNvPr id="648" name="Group 256">
            <a:extLst>
              <a:ext uri="{FF2B5EF4-FFF2-40B4-BE49-F238E27FC236}">
                <a16:creationId xmlns:a16="http://schemas.microsoft.com/office/drawing/2014/main" id="{0D628DFB-9CD1-4E2B-8B44-9FDF7E80F6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7930" y="0"/>
            <a:ext cx="5824419" cy="7556500"/>
            <a:chOff x="5705128" y="0"/>
            <a:chExt cx="6648564" cy="6858000"/>
          </a:xfrm>
        </p:grpSpPr>
        <p:sp>
          <p:nvSpPr>
            <p:cNvPr id="258" name="Freeform: Shape 257">
              <a:extLst>
                <a:ext uri="{FF2B5EF4-FFF2-40B4-BE49-F238E27FC236}">
                  <a16:creationId xmlns:a16="http://schemas.microsoft.com/office/drawing/2014/main" id="{4CB07514-66C4-498E-85FA-6CCDFB253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8018" y="0"/>
              <a:ext cx="6485674" cy="6858000"/>
            </a:xfrm>
            <a:custGeom>
              <a:avLst/>
              <a:gdLst>
                <a:gd name="connsiteX0" fmla="*/ 1720317 w 6237794"/>
                <a:gd name="connsiteY0" fmla="*/ 0 h 6858000"/>
                <a:gd name="connsiteX1" fmla="*/ 2433560 w 6237794"/>
                <a:gd name="connsiteY1" fmla="*/ 0 h 6858000"/>
                <a:gd name="connsiteX2" fmla="*/ 2351473 w 6237794"/>
                <a:gd name="connsiteY2" fmla="*/ 41605 h 6858000"/>
                <a:gd name="connsiteX3" fmla="*/ 1473152 w 6237794"/>
                <a:gd name="connsiteY3" fmla="*/ 667521 h 6858000"/>
                <a:gd name="connsiteX4" fmla="*/ 982876 w 6237794"/>
                <a:gd name="connsiteY4" fmla="*/ 1193803 h 6858000"/>
                <a:gd name="connsiteX5" fmla="*/ 595242 w 6237794"/>
                <a:gd name="connsiteY5" fmla="*/ 1798192 h 6858000"/>
                <a:gd name="connsiteX6" fmla="*/ 332174 w 6237794"/>
                <a:gd name="connsiteY6" fmla="*/ 2466315 h 6858000"/>
                <a:gd name="connsiteX7" fmla="*/ 236500 w 6237794"/>
                <a:gd name="connsiteY7" fmla="*/ 3178573 h 6858000"/>
                <a:gd name="connsiteX8" fmla="*/ 276860 w 6237794"/>
                <a:gd name="connsiteY8" fmla="*/ 3527298 h 6858000"/>
                <a:gd name="connsiteX9" fmla="*/ 396054 w 6237794"/>
                <a:gd name="connsiteY9" fmla="*/ 3853520 h 6858000"/>
                <a:gd name="connsiteX10" fmla="*/ 479243 w 6237794"/>
                <a:gd name="connsiteY10" fmla="*/ 4007121 h 6858000"/>
                <a:gd name="connsiteX11" fmla="*/ 574772 w 6237794"/>
                <a:gd name="connsiteY11" fmla="*/ 4155787 h 6858000"/>
                <a:gd name="connsiteX12" fmla="*/ 795447 w 6237794"/>
                <a:gd name="connsiteY12" fmla="*/ 4443100 h 6858000"/>
                <a:gd name="connsiteX13" fmla="*/ 1034270 w 6237794"/>
                <a:gd name="connsiteY13" fmla="*/ 4732591 h 6858000"/>
                <a:gd name="connsiteX14" fmla="*/ 1153028 w 6237794"/>
                <a:gd name="connsiteY14" fmla="*/ 4883725 h 6858000"/>
                <a:gd name="connsiteX15" fmla="*/ 1210084 w 6237794"/>
                <a:gd name="connsiteY15" fmla="*/ 4957912 h 6858000"/>
                <a:gd name="connsiteX16" fmla="*/ 1265979 w 6237794"/>
                <a:gd name="connsiteY16" fmla="*/ 5028906 h 6858000"/>
                <a:gd name="connsiteX17" fmla="*/ 1746238 w 6237794"/>
                <a:gd name="connsiteY17" fmla="*/ 5553590 h 6858000"/>
                <a:gd name="connsiteX18" fmla="*/ 2001611 w 6237794"/>
                <a:gd name="connsiteY18" fmla="*/ 5789654 h 6858000"/>
                <a:gd name="connsiteX19" fmla="*/ 2269035 w 6237794"/>
                <a:gd name="connsiteY19" fmla="*/ 6007280 h 6858000"/>
                <a:gd name="connsiteX20" fmla="*/ 2866455 w 6237794"/>
                <a:gd name="connsiteY20" fmla="*/ 6351505 h 6858000"/>
                <a:gd name="connsiteX21" fmla="*/ 3200661 w 6237794"/>
                <a:gd name="connsiteY21" fmla="*/ 6448777 h 6858000"/>
                <a:gd name="connsiteX22" fmla="*/ 3286318 w 6237794"/>
                <a:gd name="connsiteY22" fmla="*/ 6465908 h 6858000"/>
                <a:gd name="connsiteX23" fmla="*/ 3372701 w 6237794"/>
                <a:gd name="connsiteY23" fmla="*/ 6480281 h 6858000"/>
                <a:gd name="connsiteX24" fmla="*/ 3547063 w 6237794"/>
                <a:gd name="connsiteY24" fmla="*/ 6500896 h 6858000"/>
                <a:gd name="connsiteX25" fmla="*/ 3634753 w 6237794"/>
                <a:gd name="connsiteY25" fmla="*/ 6507575 h 6858000"/>
                <a:gd name="connsiteX26" fmla="*/ 3722733 w 6237794"/>
                <a:gd name="connsiteY26" fmla="*/ 6512221 h 6858000"/>
                <a:gd name="connsiteX27" fmla="*/ 3811003 w 6237794"/>
                <a:gd name="connsiteY27" fmla="*/ 6514253 h 6858000"/>
                <a:gd name="connsiteX28" fmla="*/ 3899418 w 6237794"/>
                <a:gd name="connsiteY28" fmla="*/ 6513817 h 6858000"/>
                <a:gd name="connsiteX29" fmla="*/ 3943698 w 6237794"/>
                <a:gd name="connsiteY29" fmla="*/ 6513381 h 6858000"/>
                <a:gd name="connsiteX30" fmla="*/ 3986381 w 6237794"/>
                <a:gd name="connsiteY30" fmla="*/ 6511495 h 6858000"/>
                <a:gd name="connsiteX31" fmla="*/ 4028919 w 6237794"/>
                <a:gd name="connsiteY31" fmla="*/ 6509317 h 6858000"/>
                <a:gd name="connsiteX32" fmla="*/ 4071312 w 6237794"/>
                <a:gd name="connsiteY32" fmla="*/ 6505833 h 6858000"/>
                <a:gd name="connsiteX33" fmla="*/ 4239432 w 6237794"/>
                <a:gd name="connsiteY33" fmla="*/ 6485072 h 6858000"/>
                <a:gd name="connsiteX34" fmla="*/ 4879826 w 6237794"/>
                <a:gd name="connsiteY34" fmla="*/ 6274849 h 6858000"/>
                <a:gd name="connsiteX35" fmla="*/ 5471439 w 6237794"/>
                <a:gd name="connsiteY35" fmla="*/ 5906235 h 6858000"/>
                <a:gd name="connsiteX36" fmla="*/ 5614877 w 6237794"/>
                <a:gd name="connsiteY36" fmla="*/ 5797930 h 6858000"/>
                <a:gd name="connsiteX37" fmla="*/ 5758316 w 6237794"/>
                <a:gd name="connsiteY37" fmla="*/ 5685995 h 6858000"/>
                <a:gd name="connsiteX38" fmla="*/ 6048824 w 6237794"/>
                <a:gd name="connsiteY38" fmla="*/ 5453705 h 6858000"/>
                <a:gd name="connsiteX39" fmla="*/ 6237794 w 6237794"/>
                <a:gd name="connsiteY39" fmla="*/ 5308644 h 6858000"/>
                <a:gd name="connsiteX40" fmla="*/ 6237794 w 6237794"/>
                <a:gd name="connsiteY40" fmla="*/ 6081399 h 6858000"/>
                <a:gd name="connsiteX41" fmla="*/ 6123011 w 6237794"/>
                <a:gd name="connsiteY41" fmla="*/ 6166399 h 6858000"/>
                <a:gd name="connsiteX42" fmla="*/ 5965925 w 6237794"/>
                <a:gd name="connsiteY42" fmla="*/ 6278479 h 6858000"/>
                <a:gd name="connsiteX43" fmla="*/ 5803903 w 6237794"/>
                <a:gd name="connsiteY43" fmla="*/ 6387364 h 6858000"/>
                <a:gd name="connsiteX44" fmla="*/ 5463744 w 6237794"/>
                <a:gd name="connsiteY44" fmla="*/ 6591780 h 6858000"/>
                <a:gd name="connsiteX45" fmla="*/ 5097888 w 6237794"/>
                <a:gd name="connsiteY45" fmla="*/ 6765562 h 6858000"/>
                <a:gd name="connsiteX46" fmla="*/ 4905602 w 6237794"/>
                <a:gd name="connsiteY46" fmla="*/ 6836446 h 6858000"/>
                <a:gd name="connsiteX47" fmla="*/ 4831447 w 6237794"/>
                <a:gd name="connsiteY47" fmla="*/ 6858000 h 6858000"/>
                <a:gd name="connsiteX48" fmla="*/ 3036485 w 6237794"/>
                <a:gd name="connsiteY48" fmla="*/ 6858000 h 6858000"/>
                <a:gd name="connsiteX49" fmla="*/ 2911533 w 6237794"/>
                <a:gd name="connsiteY49" fmla="*/ 6825558 h 6858000"/>
                <a:gd name="connsiteX50" fmla="*/ 2719386 w 6237794"/>
                <a:gd name="connsiteY50" fmla="*/ 6767158 h 6858000"/>
                <a:gd name="connsiteX51" fmla="*/ 1980415 w 6237794"/>
                <a:gd name="connsiteY51" fmla="*/ 6440210 h 6858000"/>
                <a:gd name="connsiteX52" fmla="*/ 1357588 w 6237794"/>
                <a:gd name="connsiteY52" fmla="*/ 5931206 h 6858000"/>
                <a:gd name="connsiteX53" fmla="*/ 1105118 w 6237794"/>
                <a:gd name="connsiteY53" fmla="*/ 5624874 h 6858000"/>
                <a:gd name="connsiteX54" fmla="*/ 884588 w 6237794"/>
                <a:gd name="connsiteY54" fmla="*/ 5300539 h 6858000"/>
                <a:gd name="connsiteX55" fmla="*/ 833049 w 6237794"/>
                <a:gd name="connsiteY55" fmla="*/ 5217931 h 6858000"/>
                <a:gd name="connsiteX56" fmla="*/ 783833 w 6237794"/>
                <a:gd name="connsiteY56" fmla="*/ 5137791 h 6858000"/>
                <a:gd name="connsiteX57" fmla="*/ 686706 w 6237794"/>
                <a:gd name="connsiteY57" fmla="*/ 4982447 h 6858000"/>
                <a:gd name="connsiteX58" fmla="*/ 485485 w 6237794"/>
                <a:gd name="connsiteY58" fmla="*/ 4665082 h 6858000"/>
                <a:gd name="connsiteX59" fmla="*/ 289055 w 6237794"/>
                <a:gd name="connsiteY59" fmla="*/ 4329568 h 6858000"/>
                <a:gd name="connsiteX60" fmla="*/ 200495 w 6237794"/>
                <a:gd name="connsiteY60" fmla="*/ 4151721 h 6858000"/>
                <a:gd name="connsiteX61" fmla="*/ 125291 w 6237794"/>
                <a:gd name="connsiteY61" fmla="*/ 3965600 h 6858000"/>
                <a:gd name="connsiteX62" fmla="*/ 67654 w 6237794"/>
                <a:gd name="connsiteY62" fmla="*/ 3772509 h 6858000"/>
                <a:gd name="connsiteX63" fmla="*/ 46168 w 6237794"/>
                <a:gd name="connsiteY63" fmla="*/ 3674076 h 6858000"/>
                <a:gd name="connsiteX64" fmla="*/ 36731 w 6237794"/>
                <a:gd name="connsiteY64" fmla="*/ 3624714 h 6858000"/>
                <a:gd name="connsiteX65" fmla="*/ 28891 w 6237794"/>
                <a:gd name="connsiteY65" fmla="*/ 3575208 h 6858000"/>
                <a:gd name="connsiteX66" fmla="*/ 0 w 6237794"/>
                <a:gd name="connsiteY66" fmla="*/ 3178573 h 6858000"/>
                <a:gd name="connsiteX67" fmla="*/ 80575 w 6237794"/>
                <a:gd name="connsiteY67" fmla="*/ 2405774 h 6858000"/>
                <a:gd name="connsiteX68" fmla="*/ 322737 w 6237794"/>
                <a:gd name="connsiteY68" fmla="*/ 1665351 h 6858000"/>
                <a:gd name="connsiteX69" fmla="*/ 1230700 w 6237794"/>
                <a:gd name="connsiteY69" fmla="*/ 407938 h 6858000"/>
                <a:gd name="connsiteX70" fmla="*/ 1521825 w 6237794"/>
                <a:gd name="connsiteY70" fmla="*/ 149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237794" h="6858000">
                  <a:moveTo>
                    <a:pt x="1720317" y="0"/>
                  </a:moveTo>
                  <a:lnTo>
                    <a:pt x="2433560" y="0"/>
                  </a:lnTo>
                  <a:lnTo>
                    <a:pt x="2351473" y="41605"/>
                  </a:lnTo>
                  <a:cubicBezTo>
                    <a:pt x="2036528" y="216271"/>
                    <a:pt x="1740794" y="426339"/>
                    <a:pt x="1473152" y="667521"/>
                  </a:cubicBezTo>
                  <a:cubicBezTo>
                    <a:pt x="1295305" y="828818"/>
                    <a:pt x="1130525" y="1004777"/>
                    <a:pt x="982876" y="1193803"/>
                  </a:cubicBezTo>
                  <a:cubicBezTo>
                    <a:pt x="834936" y="1382538"/>
                    <a:pt x="704418" y="1584921"/>
                    <a:pt x="595242" y="1798192"/>
                  </a:cubicBezTo>
                  <a:cubicBezTo>
                    <a:pt x="486066" y="2011317"/>
                    <a:pt x="395183" y="2234461"/>
                    <a:pt x="332174" y="2466315"/>
                  </a:cubicBezTo>
                  <a:cubicBezTo>
                    <a:pt x="269166" y="2697588"/>
                    <a:pt x="236355" y="2938008"/>
                    <a:pt x="236500" y="3178573"/>
                  </a:cubicBezTo>
                  <a:cubicBezTo>
                    <a:pt x="237807" y="3296751"/>
                    <a:pt x="249421" y="3414057"/>
                    <a:pt x="276860" y="3527298"/>
                  </a:cubicBezTo>
                  <a:cubicBezTo>
                    <a:pt x="303864" y="3640684"/>
                    <a:pt x="345821" y="3749135"/>
                    <a:pt x="396054" y="3853520"/>
                  </a:cubicBezTo>
                  <a:cubicBezTo>
                    <a:pt x="421461" y="3905640"/>
                    <a:pt x="449626" y="3956743"/>
                    <a:pt x="479243" y="4007121"/>
                  </a:cubicBezTo>
                  <a:cubicBezTo>
                    <a:pt x="509295" y="4057354"/>
                    <a:pt x="541380" y="4106861"/>
                    <a:pt x="574772" y="4155787"/>
                  </a:cubicBezTo>
                  <a:cubicBezTo>
                    <a:pt x="642426" y="4253348"/>
                    <a:pt x="717630" y="4348007"/>
                    <a:pt x="795447" y="4443100"/>
                  </a:cubicBezTo>
                  <a:cubicBezTo>
                    <a:pt x="873264" y="4538339"/>
                    <a:pt x="954565" y="4633577"/>
                    <a:pt x="1034270" y="4732591"/>
                  </a:cubicBezTo>
                  <a:cubicBezTo>
                    <a:pt x="1074195" y="4781952"/>
                    <a:pt x="1113684" y="4832476"/>
                    <a:pt x="1153028" y="4883725"/>
                  </a:cubicBezTo>
                  <a:lnTo>
                    <a:pt x="1210084" y="4957912"/>
                  </a:lnTo>
                  <a:cubicBezTo>
                    <a:pt x="1228813" y="4981576"/>
                    <a:pt x="1246670" y="5005822"/>
                    <a:pt x="1265979" y="5028906"/>
                  </a:cubicBezTo>
                  <a:cubicBezTo>
                    <a:pt x="1416677" y="5216770"/>
                    <a:pt x="1580151" y="5389681"/>
                    <a:pt x="1746238" y="5553590"/>
                  </a:cubicBezTo>
                  <a:cubicBezTo>
                    <a:pt x="1829717" y="5635182"/>
                    <a:pt x="1914648" y="5714015"/>
                    <a:pt x="2001611" y="5789654"/>
                  </a:cubicBezTo>
                  <a:cubicBezTo>
                    <a:pt x="2088575" y="5865293"/>
                    <a:pt x="2177135" y="5938465"/>
                    <a:pt x="2269035" y="6007280"/>
                  </a:cubicBezTo>
                  <a:cubicBezTo>
                    <a:pt x="2452108" y="6145202"/>
                    <a:pt x="2649554" y="6268461"/>
                    <a:pt x="2866455" y="6351505"/>
                  </a:cubicBezTo>
                  <a:cubicBezTo>
                    <a:pt x="2974615" y="6393027"/>
                    <a:pt x="3086694" y="6424821"/>
                    <a:pt x="3200661" y="6448777"/>
                  </a:cubicBezTo>
                  <a:cubicBezTo>
                    <a:pt x="3229262" y="6454438"/>
                    <a:pt x="3257572" y="6460971"/>
                    <a:pt x="3286318" y="6465908"/>
                  </a:cubicBezTo>
                  <a:lnTo>
                    <a:pt x="3372701" y="6480281"/>
                  </a:lnTo>
                  <a:cubicBezTo>
                    <a:pt x="3430628" y="6487975"/>
                    <a:pt x="3488556" y="6496106"/>
                    <a:pt x="3547063" y="6500896"/>
                  </a:cubicBezTo>
                  <a:cubicBezTo>
                    <a:pt x="3576245" y="6503654"/>
                    <a:pt x="3605426" y="6506268"/>
                    <a:pt x="3634753" y="6507575"/>
                  </a:cubicBezTo>
                  <a:cubicBezTo>
                    <a:pt x="3664079" y="6509026"/>
                    <a:pt x="3693261" y="6511350"/>
                    <a:pt x="3722733" y="6512221"/>
                  </a:cubicBezTo>
                  <a:lnTo>
                    <a:pt x="3811003" y="6514253"/>
                  </a:lnTo>
                  <a:cubicBezTo>
                    <a:pt x="3840329" y="6514979"/>
                    <a:pt x="3869946" y="6513963"/>
                    <a:pt x="3899418" y="6513817"/>
                  </a:cubicBezTo>
                  <a:lnTo>
                    <a:pt x="3943698" y="6513381"/>
                  </a:lnTo>
                  <a:cubicBezTo>
                    <a:pt x="3958071" y="6512946"/>
                    <a:pt x="3972154" y="6512075"/>
                    <a:pt x="3986381" y="6511495"/>
                  </a:cubicBezTo>
                  <a:cubicBezTo>
                    <a:pt x="4000609" y="6510768"/>
                    <a:pt x="4014837" y="6510333"/>
                    <a:pt x="4028919" y="6509317"/>
                  </a:cubicBezTo>
                  <a:lnTo>
                    <a:pt x="4071312" y="6505833"/>
                  </a:lnTo>
                  <a:cubicBezTo>
                    <a:pt x="4127788" y="6501332"/>
                    <a:pt x="4183828" y="6493782"/>
                    <a:pt x="4239432" y="6485072"/>
                  </a:cubicBezTo>
                  <a:cubicBezTo>
                    <a:pt x="4461994" y="6448195"/>
                    <a:pt x="4675992" y="6376041"/>
                    <a:pt x="4879826" y="6274849"/>
                  </a:cubicBezTo>
                  <a:cubicBezTo>
                    <a:pt x="5084386" y="6174820"/>
                    <a:pt x="5279074" y="6046770"/>
                    <a:pt x="5471439" y="5906235"/>
                  </a:cubicBezTo>
                  <a:cubicBezTo>
                    <a:pt x="5519494" y="5871246"/>
                    <a:pt x="5567258" y="5834806"/>
                    <a:pt x="5614877" y="5797930"/>
                  </a:cubicBezTo>
                  <a:cubicBezTo>
                    <a:pt x="5662787" y="5761199"/>
                    <a:pt x="5710551" y="5723887"/>
                    <a:pt x="5758316" y="5685995"/>
                  </a:cubicBezTo>
                  <a:lnTo>
                    <a:pt x="6048824" y="5453705"/>
                  </a:lnTo>
                  <a:lnTo>
                    <a:pt x="6237794" y="5308644"/>
                  </a:lnTo>
                  <a:lnTo>
                    <a:pt x="6237794" y="6081399"/>
                  </a:lnTo>
                  <a:lnTo>
                    <a:pt x="6123011" y="6166399"/>
                  </a:lnTo>
                  <a:cubicBezTo>
                    <a:pt x="6071326" y="6204001"/>
                    <a:pt x="6019061" y="6241458"/>
                    <a:pt x="5965925" y="6278479"/>
                  </a:cubicBezTo>
                  <a:cubicBezTo>
                    <a:pt x="5912644" y="6315210"/>
                    <a:pt x="5858927" y="6351650"/>
                    <a:pt x="5803903" y="6387364"/>
                  </a:cubicBezTo>
                  <a:cubicBezTo>
                    <a:pt x="5694437" y="6458938"/>
                    <a:pt x="5581486" y="6528335"/>
                    <a:pt x="5463744" y="6591780"/>
                  </a:cubicBezTo>
                  <a:cubicBezTo>
                    <a:pt x="5346147" y="6655514"/>
                    <a:pt x="5224486" y="6714748"/>
                    <a:pt x="5097888" y="6765562"/>
                  </a:cubicBezTo>
                  <a:cubicBezTo>
                    <a:pt x="5034879" y="6791332"/>
                    <a:pt x="4970700" y="6815005"/>
                    <a:pt x="4905602" y="6836446"/>
                  </a:cubicBezTo>
                  <a:lnTo>
                    <a:pt x="4831447" y="6858000"/>
                  </a:lnTo>
                  <a:lnTo>
                    <a:pt x="3036485" y="6858000"/>
                  </a:lnTo>
                  <a:lnTo>
                    <a:pt x="2911533" y="6825558"/>
                  </a:lnTo>
                  <a:cubicBezTo>
                    <a:pt x="2847182" y="6807410"/>
                    <a:pt x="2783121" y="6787919"/>
                    <a:pt x="2719386" y="6767158"/>
                  </a:cubicBezTo>
                  <a:cubicBezTo>
                    <a:pt x="2464884" y="6683389"/>
                    <a:pt x="2213285" y="6579149"/>
                    <a:pt x="1980415" y="6440210"/>
                  </a:cubicBezTo>
                  <a:cubicBezTo>
                    <a:pt x="1747399" y="6301563"/>
                    <a:pt x="1539355" y="6125749"/>
                    <a:pt x="1357588" y="5931206"/>
                  </a:cubicBezTo>
                  <a:cubicBezTo>
                    <a:pt x="1266269" y="5834080"/>
                    <a:pt x="1183226" y="5730711"/>
                    <a:pt x="1105118" y="5624874"/>
                  </a:cubicBezTo>
                  <a:cubicBezTo>
                    <a:pt x="1027446" y="5518601"/>
                    <a:pt x="953549" y="5410732"/>
                    <a:pt x="884588" y="5300539"/>
                  </a:cubicBezTo>
                  <a:cubicBezTo>
                    <a:pt x="866876" y="5273245"/>
                    <a:pt x="850180" y="5245516"/>
                    <a:pt x="833049" y="5217931"/>
                  </a:cubicBezTo>
                  <a:lnTo>
                    <a:pt x="783833" y="5137791"/>
                  </a:lnTo>
                  <a:cubicBezTo>
                    <a:pt x="752328" y="5085962"/>
                    <a:pt x="719662" y="5034567"/>
                    <a:pt x="686706" y="4982447"/>
                  </a:cubicBezTo>
                  <a:lnTo>
                    <a:pt x="485485" y="4665082"/>
                  </a:lnTo>
                  <a:cubicBezTo>
                    <a:pt x="417976" y="4556922"/>
                    <a:pt x="351338" y="4445568"/>
                    <a:pt x="289055" y="4329568"/>
                  </a:cubicBezTo>
                  <a:cubicBezTo>
                    <a:pt x="257987" y="4271496"/>
                    <a:pt x="227934" y="4212408"/>
                    <a:pt x="200495" y="4151721"/>
                  </a:cubicBezTo>
                  <a:cubicBezTo>
                    <a:pt x="173201" y="4090891"/>
                    <a:pt x="147794" y="4028898"/>
                    <a:pt x="125291" y="3965600"/>
                  </a:cubicBezTo>
                  <a:cubicBezTo>
                    <a:pt x="103224" y="3902155"/>
                    <a:pt x="83624" y="3837840"/>
                    <a:pt x="67654" y="3772509"/>
                  </a:cubicBezTo>
                  <a:cubicBezTo>
                    <a:pt x="60105" y="3739843"/>
                    <a:pt x="52410" y="3707032"/>
                    <a:pt x="46168" y="3674076"/>
                  </a:cubicBezTo>
                  <a:lnTo>
                    <a:pt x="36731" y="3624714"/>
                  </a:lnTo>
                  <a:lnTo>
                    <a:pt x="28891" y="3575208"/>
                  </a:lnTo>
                  <a:cubicBezTo>
                    <a:pt x="8566" y="3442948"/>
                    <a:pt x="0" y="3310252"/>
                    <a:pt x="0" y="3178573"/>
                  </a:cubicBezTo>
                  <a:cubicBezTo>
                    <a:pt x="726" y="2919425"/>
                    <a:pt x="27730" y="2660277"/>
                    <a:pt x="80575" y="2405774"/>
                  </a:cubicBezTo>
                  <a:cubicBezTo>
                    <a:pt x="133276" y="2151417"/>
                    <a:pt x="213997" y="1901996"/>
                    <a:pt x="322737" y="1665351"/>
                  </a:cubicBezTo>
                  <a:cubicBezTo>
                    <a:pt x="541235" y="1192061"/>
                    <a:pt x="857875" y="768568"/>
                    <a:pt x="1230700" y="407938"/>
                  </a:cubicBezTo>
                  <a:cubicBezTo>
                    <a:pt x="1324124" y="317781"/>
                    <a:pt x="1421323" y="231579"/>
                    <a:pt x="1521825" y="14944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Freeform: Shape 258">
              <a:extLst>
                <a:ext uri="{FF2B5EF4-FFF2-40B4-BE49-F238E27FC236}">
                  <a16:creationId xmlns:a16="http://schemas.microsoft.com/office/drawing/2014/main" id="{13BFB38F-216C-4A75-8C1C-DAF998A5C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634917 w 6230407"/>
                <a:gd name="connsiteY0" fmla="*/ 0 h 6858000"/>
                <a:gd name="connsiteX1" fmla="*/ 6230407 w 6230407"/>
                <a:gd name="connsiteY1" fmla="*/ 0 h 6858000"/>
                <a:gd name="connsiteX2" fmla="*/ 6230407 w 6230407"/>
                <a:gd name="connsiteY2" fmla="*/ 322046 h 6858000"/>
                <a:gd name="connsiteX3" fmla="*/ 6061915 w 6230407"/>
                <a:gd name="connsiteY3" fmla="*/ 206288 h 6858000"/>
                <a:gd name="connsiteX4" fmla="*/ 5814792 w 6230407"/>
                <a:gd name="connsiteY4" fmla="*/ 74312 h 6858000"/>
                <a:gd name="connsiteX5" fmla="*/ 5676576 w 6230407"/>
                <a:gd name="connsiteY5" fmla="*/ 15049 h 6858000"/>
                <a:gd name="connsiteX6" fmla="*/ 1821847 w 6230407"/>
                <a:gd name="connsiteY6" fmla="*/ 0 h 6858000"/>
                <a:gd name="connsiteX7" fmla="*/ 3449591 w 6230407"/>
                <a:gd name="connsiteY7" fmla="*/ 0 h 6858000"/>
                <a:gd name="connsiteX8" fmla="*/ 3354111 w 6230407"/>
                <a:gd name="connsiteY8" fmla="*/ 29819 h 6858000"/>
                <a:gd name="connsiteX9" fmla="*/ 3177287 w 6230407"/>
                <a:gd name="connsiteY9" fmla="*/ 93621 h 6858000"/>
                <a:gd name="connsiteX10" fmla="*/ 1915374 w 6230407"/>
                <a:gd name="connsiteY10" fmla="*/ 844207 h 6858000"/>
                <a:gd name="connsiteX11" fmla="*/ 1042545 w 6230407"/>
                <a:gd name="connsiteY11" fmla="*/ 1926532 h 6858000"/>
                <a:gd name="connsiteX12" fmla="*/ 726050 w 6230407"/>
                <a:gd name="connsiteY12" fmla="*/ 3186123 h 6858000"/>
                <a:gd name="connsiteX13" fmla="*/ 1249864 w 6230407"/>
                <a:gd name="connsiteY13" fmla="*/ 4355701 h 6858000"/>
                <a:gd name="connsiteX14" fmla="*/ 1513803 w 6230407"/>
                <a:gd name="connsiteY14" fmla="*/ 4726929 h 6858000"/>
                <a:gd name="connsiteX15" fmla="*/ 3990446 w 6230407"/>
                <a:gd name="connsiteY15" fmla="*/ 6178014 h 6858000"/>
                <a:gd name="connsiteX16" fmla="*/ 5870541 w 6230407"/>
                <a:gd name="connsiteY16" fmla="*/ 5285296 h 6858000"/>
                <a:gd name="connsiteX17" fmla="*/ 6099347 w 6230407"/>
                <a:gd name="connsiteY17" fmla="*/ 5108030 h 6858000"/>
                <a:gd name="connsiteX18" fmla="*/ 6230407 w 6230407"/>
                <a:gd name="connsiteY18" fmla="*/ 5006078 h 6858000"/>
                <a:gd name="connsiteX19" fmla="*/ 6230407 w 6230407"/>
                <a:gd name="connsiteY19" fmla="*/ 5924458 h 6858000"/>
                <a:gd name="connsiteX20" fmla="*/ 6056186 w 6230407"/>
                <a:gd name="connsiteY20" fmla="*/ 6058925 h 6858000"/>
                <a:gd name="connsiteX21" fmla="*/ 4500343 w 6230407"/>
                <a:gd name="connsiteY21" fmla="*/ 6854086 h 6858000"/>
                <a:gd name="connsiteX22" fmla="*/ 4476760 w 6230407"/>
                <a:gd name="connsiteY22" fmla="*/ 6858000 h 6858000"/>
                <a:gd name="connsiteX23" fmla="*/ 3391617 w 6230407"/>
                <a:gd name="connsiteY23" fmla="*/ 6858000 h 6858000"/>
                <a:gd name="connsiteX24" fmla="*/ 3242986 w 6230407"/>
                <a:gd name="connsiteY24" fmla="*/ 6833894 h 6858000"/>
                <a:gd name="connsiteX25" fmla="*/ 913044 w 6230407"/>
                <a:gd name="connsiteY25" fmla="*/ 5134452 h 6858000"/>
                <a:gd name="connsiteX26" fmla="*/ 0 w 6230407"/>
                <a:gd name="connsiteY26" fmla="*/ 3186123 h 6858000"/>
                <a:gd name="connsiteX27" fmla="*/ 1779764 w 6230407"/>
                <a:gd name="connsiteY27"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30407" h="6858000">
                  <a:moveTo>
                    <a:pt x="5634917" y="0"/>
                  </a:moveTo>
                  <a:lnTo>
                    <a:pt x="6230407" y="0"/>
                  </a:lnTo>
                  <a:lnTo>
                    <a:pt x="6230407" y="322046"/>
                  </a:lnTo>
                  <a:lnTo>
                    <a:pt x="6061915" y="206288"/>
                  </a:lnTo>
                  <a:cubicBezTo>
                    <a:pt x="5982213" y="157828"/>
                    <a:pt x="5899796" y="113801"/>
                    <a:pt x="5814792" y="74312"/>
                  </a:cubicBezTo>
                  <a:cubicBezTo>
                    <a:pt x="5769441" y="53261"/>
                    <a:pt x="5723362" y="33505"/>
                    <a:pt x="5676576" y="15049"/>
                  </a:cubicBezTo>
                  <a:close/>
                  <a:moveTo>
                    <a:pt x="1821847" y="0"/>
                  </a:moveTo>
                  <a:lnTo>
                    <a:pt x="3449591" y="0"/>
                  </a:lnTo>
                  <a:lnTo>
                    <a:pt x="3354111" y="29819"/>
                  </a:lnTo>
                  <a:cubicBezTo>
                    <a:pt x="3295072" y="49686"/>
                    <a:pt x="3236122" y="70955"/>
                    <a:pt x="3177287" y="93621"/>
                  </a:cubicBezTo>
                  <a:cubicBezTo>
                    <a:pt x="2718951" y="269871"/>
                    <a:pt x="2282682" y="529455"/>
                    <a:pt x="1915374" y="844207"/>
                  </a:cubicBezTo>
                  <a:cubicBezTo>
                    <a:pt x="1541678" y="1164331"/>
                    <a:pt x="1247976" y="1528591"/>
                    <a:pt x="1042545" y="1926532"/>
                  </a:cubicBezTo>
                  <a:cubicBezTo>
                    <a:pt x="832613" y="2333329"/>
                    <a:pt x="726050" y="2757113"/>
                    <a:pt x="726050" y="3186123"/>
                  </a:cubicBezTo>
                  <a:cubicBezTo>
                    <a:pt x="726050" y="3618181"/>
                    <a:pt x="896057" y="3870506"/>
                    <a:pt x="1249864" y="4355701"/>
                  </a:cubicBezTo>
                  <a:cubicBezTo>
                    <a:pt x="1335230" y="4472717"/>
                    <a:pt x="1423500" y="4593798"/>
                    <a:pt x="1513803" y="4726929"/>
                  </a:cubicBezTo>
                  <a:cubicBezTo>
                    <a:pt x="2203848" y="5744068"/>
                    <a:pt x="2944562" y="6178014"/>
                    <a:pt x="3990446" y="6178014"/>
                  </a:cubicBezTo>
                  <a:cubicBezTo>
                    <a:pt x="4676863" y="6178014"/>
                    <a:pt x="5180496" y="5824498"/>
                    <a:pt x="5870541" y="5285296"/>
                  </a:cubicBezTo>
                  <a:cubicBezTo>
                    <a:pt x="5947632" y="5225046"/>
                    <a:pt x="6024723" y="5165521"/>
                    <a:pt x="6099347" y="5108030"/>
                  </a:cubicBezTo>
                  <a:lnTo>
                    <a:pt x="6230407" y="5006078"/>
                  </a:lnTo>
                  <a:lnTo>
                    <a:pt x="6230407" y="5924458"/>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Shape 259">
              <a:extLst>
                <a:ext uri="{FF2B5EF4-FFF2-40B4-BE49-F238E27FC236}">
                  <a16:creationId xmlns:a16="http://schemas.microsoft.com/office/drawing/2014/main" id="{4DF24F7D-73CE-4EF0-86BC-1C1C4C5CB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061392 w 6230408"/>
                <a:gd name="connsiteY0" fmla="*/ 0 h 6858000"/>
                <a:gd name="connsiteX1" fmla="*/ 6230408 w 6230408"/>
                <a:gd name="connsiteY1" fmla="*/ 0 h 6858000"/>
                <a:gd name="connsiteX2" fmla="*/ 6230408 w 6230408"/>
                <a:gd name="connsiteY2" fmla="*/ 502666 h 6858000"/>
                <a:gd name="connsiteX3" fmla="*/ 6204367 w 6230408"/>
                <a:gd name="connsiteY3" fmla="*/ 480166 h 6858000"/>
                <a:gd name="connsiteX4" fmla="*/ 5753525 w 6230408"/>
                <a:gd name="connsiteY4" fmla="*/ 205991 h 6858000"/>
                <a:gd name="connsiteX5" fmla="*/ 5205685 w 6230408"/>
                <a:gd name="connsiteY5" fmla="*/ 25948 h 6858000"/>
                <a:gd name="connsiteX6" fmla="*/ 1821847 w 6230408"/>
                <a:gd name="connsiteY6" fmla="*/ 0 h 6858000"/>
                <a:gd name="connsiteX7" fmla="*/ 4114919 w 6230408"/>
                <a:gd name="connsiteY7" fmla="*/ 0 h 6858000"/>
                <a:gd name="connsiteX8" fmla="*/ 4086206 w 6230408"/>
                <a:gd name="connsiteY8" fmla="*/ 3507 h 6858000"/>
                <a:gd name="connsiteX9" fmla="*/ 3229262 w 6230408"/>
                <a:gd name="connsiteY9" fmla="*/ 229075 h 6858000"/>
                <a:gd name="connsiteX10" fmla="*/ 2009741 w 6230408"/>
                <a:gd name="connsiteY10" fmla="*/ 954400 h 6858000"/>
                <a:gd name="connsiteX11" fmla="*/ 1171466 w 6230408"/>
                <a:gd name="connsiteY11" fmla="*/ 1993025 h 6858000"/>
                <a:gd name="connsiteX12" fmla="*/ 871086 w 6230408"/>
                <a:gd name="connsiteY12" fmla="*/ 3186123 h 6858000"/>
                <a:gd name="connsiteX13" fmla="*/ 1367025 w 6230408"/>
                <a:gd name="connsiteY13" fmla="*/ 4270190 h 6858000"/>
                <a:gd name="connsiteX14" fmla="*/ 1633868 w 6230408"/>
                <a:gd name="connsiteY14" fmla="*/ 4645483 h 6858000"/>
                <a:gd name="connsiteX15" fmla="*/ 2651877 w 6230408"/>
                <a:gd name="connsiteY15" fmla="*/ 5684689 h 6858000"/>
                <a:gd name="connsiteX16" fmla="*/ 3990301 w 6230408"/>
                <a:gd name="connsiteY16" fmla="*/ 6032833 h 6858000"/>
                <a:gd name="connsiteX17" fmla="*/ 4851225 w 6230408"/>
                <a:gd name="connsiteY17" fmla="*/ 5811141 h 6858000"/>
                <a:gd name="connsiteX18" fmla="*/ 5780965 w 6230408"/>
                <a:gd name="connsiteY18" fmla="*/ 5171038 h 6858000"/>
                <a:gd name="connsiteX19" fmla="*/ 6010496 w 6230408"/>
                <a:gd name="connsiteY19" fmla="*/ 4993191 h 6858000"/>
                <a:gd name="connsiteX20" fmla="*/ 6230408 w 6230408"/>
                <a:gd name="connsiteY20" fmla="*/ 4822117 h 6858000"/>
                <a:gd name="connsiteX21" fmla="*/ 6230408 w 6230408"/>
                <a:gd name="connsiteY21" fmla="*/ 5924457 h 6858000"/>
                <a:gd name="connsiteX22" fmla="*/ 6056186 w 6230408"/>
                <a:gd name="connsiteY22" fmla="*/ 6058925 h 6858000"/>
                <a:gd name="connsiteX23" fmla="*/ 4500343 w 6230408"/>
                <a:gd name="connsiteY23" fmla="*/ 6854086 h 6858000"/>
                <a:gd name="connsiteX24" fmla="*/ 4476760 w 6230408"/>
                <a:gd name="connsiteY24" fmla="*/ 6858000 h 6858000"/>
                <a:gd name="connsiteX25" fmla="*/ 3391617 w 6230408"/>
                <a:gd name="connsiteY25" fmla="*/ 6858000 h 6858000"/>
                <a:gd name="connsiteX26" fmla="*/ 3242986 w 6230408"/>
                <a:gd name="connsiteY26" fmla="*/ 6833894 h 6858000"/>
                <a:gd name="connsiteX27" fmla="*/ 913044 w 6230408"/>
                <a:gd name="connsiteY27" fmla="*/ 5134452 h 6858000"/>
                <a:gd name="connsiteX28" fmla="*/ 0 w 6230408"/>
                <a:gd name="connsiteY28" fmla="*/ 3186123 h 6858000"/>
                <a:gd name="connsiteX29" fmla="*/ 1779764 w 6230408"/>
                <a:gd name="connsiteY29"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30408" h="6858000">
                  <a:moveTo>
                    <a:pt x="5061392" y="0"/>
                  </a:moveTo>
                  <a:lnTo>
                    <a:pt x="6230408" y="0"/>
                  </a:lnTo>
                  <a:lnTo>
                    <a:pt x="6230408" y="502666"/>
                  </a:lnTo>
                  <a:lnTo>
                    <a:pt x="6204367" y="480166"/>
                  </a:lnTo>
                  <a:cubicBezTo>
                    <a:pt x="6064466" y="372115"/>
                    <a:pt x="5913877" y="280469"/>
                    <a:pt x="5753525" y="205991"/>
                  </a:cubicBezTo>
                  <a:cubicBezTo>
                    <a:pt x="5581848" y="126214"/>
                    <a:pt x="5398775" y="66109"/>
                    <a:pt x="5205685" y="25948"/>
                  </a:cubicBezTo>
                  <a:close/>
                  <a:moveTo>
                    <a:pt x="1821847" y="0"/>
                  </a:moveTo>
                  <a:lnTo>
                    <a:pt x="4114919" y="0"/>
                  </a:lnTo>
                  <a:lnTo>
                    <a:pt x="4086206" y="3507"/>
                  </a:lnTo>
                  <a:cubicBezTo>
                    <a:pt x="3798985" y="45364"/>
                    <a:pt x="3509190" y="121369"/>
                    <a:pt x="3229262" y="229075"/>
                  </a:cubicBezTo>
                  <a:cubicBezTo>
                    <a:pt x="2786315" y="399518"/>
                    <a:pt x="2364564" y="650390"/>
                    <a:pt x="2009741" y="954400"/>
                  </a:cubicBezTo>
                  <a:cubicBezTo>
                    <a:pt x="1655354" y="1257973"/>
                    <a:pt x="1365573" y="1617151"/>
                    <a:pt x="1171466" y="1993025"/>
                  </a:cubicBezTo>
                  <a:cubicBezTo>
                    <a:pt x="972132" y="2379061"/>
                    <a:pt x="871086" y="2780487"/>
                    <a:pt x="871086" y="3186123"/>
                  </a:cubicBezTo>
                  <a:cubicBezTo>
                    <a:pt x="871086" y="3573756"/>
                    <a:pt x="1023091" y="3798642"/>
                    <a:pt x="1367025" y="4270190"/>
                  </a:cubicBezTo>
                  <a:cubicBezTo>
                    <a:pt x="1453117" y="4388222"/>
                    <a:pt x="1542113" y="4510319"/>
                    <a:pt x="1633868" y="4645483"/>
                  </a:cubicBezTo>
                  <a:cubicBezTo>
                    <a:pt x="1958347" y="5123709"/>
                    <a:pt x="2291248" y="5463723"/>
                    <a:pt x="2651877" y="5684689"/>
                  </a:cubicBezTo>
                  <a:cubicBezTo>
                    <a:pt x="3034139" y="5919011"/>
                    <a:pt x="3472005" y="6032833"/>
                    <a:pt x="3990301" y="6032833"/>
                  </a:cubicBezTo>
                  <a:cubicBezTo>
                    <a:pt x="4284438" y="6032833"/>
                    <a:pt x="4557959" y="5962420"/>
                    <a:pt x="4851225" y="5811141"/>
                  </a:cubicBezTo>
                  <a:cubicBezTo>
                    <a:pt x="5152330" y="5655798"/>
                    <a:pt x="5450387" y="5429315"/>
                    <a:pt x="5780965" y="5171038"/>
                  </a:cubicBezTo>
                  <a:cubicBezTo>
                    <a:pt x="5858491" y="5110498"/>
                    <a:pt x="5935727" y="5050828"/>
                    <a:pt x="6010496" y="4993191"/>
                  </a:cubicBezTo>
                  <a:lnTo>
                    <a:pt x="6230408" y="4822117"/>
                  </a:lnTo>
                  <a:lnTo>
                    <a:pt x="6230408" y="5924457"/>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0" name="Freeform: Shape 260">
              <a:extLst>
                <a:ext uri="{FF2B5EF4-FFF2-40B4-BE49-F238E27FC236}">
                  <a16:creationId xmlns:a16="http://schemas.microsoft.com/office/drawing/2014/main" id="{EC3445B6-9C0D-4865-BF68-CD74892D0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05128" y="0"/>
              <a:ext cx="6648564" cy="6858000"/>
            </a:xfrm>
            <a:custGeom>
              <a:avLst/>
              <a:gdLst>
                <a:gd name="connsiteX0" fmla="*/ 1242460 w 6394458"/>
                <a:gd name="connsiteY0" fmla="*/ 0 h 6858000"/>
                <a:gd name="connsiteX1" fmla="*/ 2160732 w 6394458"/>
                <a:gd name="connsiteY1" fmla="*/ 0 h 6858000"/>
                <a:gd name="connsiteX2" fmla="*/ 2096124 w 6394458"/>
                <a:gd name="connsiteY2" fmla="*/ 41936 h 6858000"/>
                <a:gd name="connsiteX3" fmla="*/ 1942232 w 6394458"/>
                <a:gd name="connsiteY3" fmla="*/ 154451 h 6858000"/>
                <a:gd name="connsiteX4" fmla="*/ 1941942 w 6394458"/>
                <a:gd name="connsiteY4" fmla="*/ 154741 h 6858000"/>
                <a:gd name="connsiteX5" fmla="*/ 1941652 w 6394458"/>
                <a:gd name="connsiteY5" fmla="*/ 155032 h 6858000"/>
                <a:gd name="connsiteX6" fmla="*/ 1878498 w 6394458"/>
                <a:gd name="connsiteY6" fmla="*/ 203377 h 6858000"/>
                <a:gd name="connsiteX7" fmla="*/ 1865722 w 6394458"/>
                <a:gd name="connsiteY7" fmla="*/ 213395 h 6858000"/>
                <a:gd name="connsiteX8" fmla="*/ 1791679 w 6394458"/>
                <a:gd name="connsiteY8" fmla="*/ 272483 h 6858000"/>
                <a:gd name="connsiteX9" fmla="*/ 1503495 w 6394458"/>
                <a:gd name="connsiteY9" fmla="*/ 525389 h 6858000"/>
                <a:gd name="connsiteX10" fmla="*/ 990135 w 6394458"/>
                <a:gd name="connsiteY10" fmla="*/ 1098128 h 6858000"/>
                <a:gd name="connsiteX11" fmla="*/ 771637 w 6394458"/>
                <a:gd name="connsiteY11" fmla="*/ 1416800 h 6858000"/>
                <a:gd name="connsiteX12" fmla="*/ 585660 w 6394458"/>
                <a:gd name="connsiteY12" fmla="*/ 1756960 h 6858000"/>
                <a:gd name="connsiteX13" fmla="*/ 585515 w 6394458"/>
                <a:gd name="connsiteY13" fmla="*/ 1757395 h 6858000"/>
                <a:gd name="connsiteX14" fmla="*/ 585370 w 6394458"/>
                <a:gd name="connsiteY14" fmla="*/ 1757831 h 6858000"/>
                <a:gd name="connsiteX15" fmla="*/ 544574 w 6394458"/>
                <a:gd name="connsiteY15" fmla="*/ 1845230 h 6858000"/>
                <a:gd name="connsiteX16" fmla="*/ 524539 w 6394458"/>
                <a:gd name="connsiteY16" fmla="*/ 1889510 h 6858000"/>
                <a:gd name="connsiteX17" fmla="*/ 505666 w 6394458"/>
                <a:gd name="connsiteY17" fmla="*/ 1933935 h 6858000"/>
                <a:gd name="connsiteX18" fmla="*/ 502762 w 6394458"/>
                <a:gd name="connsiteY18" fmla="*/ 1940904 h 6858000"/>
                <a:gd name="connsiteX19" fmla="*/ 469661 w 6394458"/>
                <a:gd name="connsiteY19" fmla="*/ 2023512 h 6858000"/>
                <a:gd name="connsiteX20" fmla="*/ 456885 w 6394458"/>
                <a:gd name="connsiteY20" fmla="*/ 2057049 h 6858000"/>
                <a:gd name="connsiteX21" fmla="*/ 435688 w 6394458"/>
                <a:gd name="connsiteY21" fmla="*/ 2114395 h 6858000"/>
                <a:gd name="connsiteX22" fmla="*/ 435543 w 6394458"/>
                <a:gd name="connsiteY22" fmla="*/ 2114976 h 6858000"/>
                <a:gd name="connsiteX23" fmla="*/ 435253 w 6394458"/>
                <a:gd name="connsiteY23" fmla="*/ 2115557 h 6858000"/>
                <a:gd name="connsiteX24" fmla="*/ 324770 w 6394458"/>
                <a:gd name="connsiteY24" fmla="*/ 2488382 h 6858000"/>
                <a:gd name="connsiteX25" fmla="*/ 235338 w 6394458"/>
                <a:gd name="connsiteY25" fmla="*/ 3261036 h 6858000"/>
                <a:gd name="connsiteX26" fmla="*/ 272505 w 6394458"/>
                <a:gd name="connsiteY26" fmla="*/ 3641991 h 6858000"/>
                <a:gd name="connsiteX27" fmla="*/ 385891 w 6394458"/>
                <a:gd name="connsiteY27" fmla="*/ 4006104 h 6858000"/>
                <a:gd name="connsiteX28" fmla="*/ 386182 w 6394458"/>
                <a:gd name="connsiteY28" fmla="*/ 4006685 h 6858000"/>
                <a:gd name="connsiteX29" fmla="*/ 386472 w 6394458"/>
                <a:gd name="connsiteY29" fmla="*/ 4007266 h 6858000"/>
                <a:gd name="connsiteX30" fmla="*/ 413911 w 6394458"/>
                <a:gd name="connsiteY30" fmla="*/ 4068823 h 6858000"/>
                <a:gd name="connsiteX31" fmla="*/ 425380 w 6394458"/>
                <a:gd name="connsiteY31" fmla="*/ 4093794 h 6858000"/>
                <a:gd name="connsiteX32" fmla="*/ 435834 w 6394458"/>
                <a:gd name="connsiteY32" fmla="*/ 4114845 h 6858000"/>
                <a:gd name="connsiteX33" fmla="*/ 468644 w 6394458"/>
                <a:gd name="connsiteY33" fmla="*/ 4178435 h 6858000"/>
                <a:gd name="connsiteX34" fmla="*/ 468935 w 6394458"/>
                <a:gd name="connsiteY34" fmla="*/ 4179015 h 6858000"/>
                <a:gd name="connsiteX35" fmla="*/ 469225 w 6394458"/>
                <a:gd name="connsiteY35" fmla="*/ 4179596 h 6858000"/>
                <a:gd name="connsiteX36" fmla="*/ 566496 w 6394458"/>
                <a:gd name="connsiteY36" fmla="*/ 4345828 h 6858000"/>
                <a:gd name="connsiteX37" fmla="*/ 674366 w 6394458"/>
                <a:gd name="connsiteY37" fmla="*/ 4507124 h 6858000"/>
                <a:gd name="connsiteX38" fmla="*/ 790946 w 6394458"/>
                <a:gd name="connsiteY38" fmla="*/ 4665372 h 6858000"/>
                <a:gd name="connsiteX39" fmla="*/ 938015 w 6394458"/>
                <a:gd name="connsiteY39" fmla="*/ 4855559 h 6858000"/>
                <a:gd name="connsiteX40" fmla="*/ 1035286 w 6394458"/>
                <a:gd name="connsiteY40" fmla="*/ 4980269 h 6858000"/>
                <a:gd name="connsiteX41" fmla="*/ 1158254 w 6394458"/>
                <a:gd name="connsiteY41" fmla="*/ 5140985 h 6858000"/>
                <a:gd name="connsiteX42" fmla="*/ 1221118 w 6394458"/>
                <a:gd name="connsiteY42" fmla="*/ 5226351 h 6858000"/>
                <a:gd name="connsiteX43" fmla="*/ 1277448 w 6394458"/>
                <a:gd name="connsiteY43" fmla="*/ 5303007 h 6858000"/>
                <a:gd name="connsiteX44" fmla="*/ 1277739 w 6394458"/>
                <a:gd name="connsiteY44" fmla="*/ 5303297 h 6858000"/>
                <a:gd name="connsiteX45" fmla="*/ 1278029 w 6394458"/>
                <a:gd name="connsiteY45" fmla="*/ 5303588 h 6858000"/>
                <a:gd name="connsiteX46" fmla="*/ 1376607 w 6394458"/>
                <a:gd name="connsiteY46" fmla="*/ 5433525 h 6858000"/>
                <a:gd name="connsiteX47" fmla="*/ 1395625 w 6394458"/>
                <a:gd name="connsiteY47" fmla="*/ 5458060 h 6858000"/>
                <a:gd name="connsiteX48" fmla="*/ 1405207 w 6394458"/>
                <a:gd name="connsiteY48" fmla="*/ 5469965 h 6858000"/>
                <a:gd name="connsiteX49" fmla="*/ 1518739 w 6394458"/>
                <a:gd name="connsiteY49" fmla="*/ 5607597 h 6858000"/>
                <a:gd name="connsiteX50" fmla="*/ 1779194 w 6394458"/>
                <a:gd name="connsiteY50" fmla="*/ 5888957 h 6858000"/>
                <a:gd name="connsiteX51" fmla="*/ 2361805 w 6394458"/>
                <a:gd name="connsiteY51" fmla="*/ 6356876 h 6858000"/>
                <a:gd name="connsiteX52" fmla="*/ 2682656 w 6394458"/>
                <a:gd name="connsiteY52" fmla="*/ 6532110 h 6858000"/>
                <a:gd name="connsiteX53" fmla="*/ 2682946 w 6394458"/>
                <a:gd name="connsiteY53" fmla="*/ 6532255 h 6858000"/>
                <a:gd name="connsiteX54" fmla="*/ 2683236 w 6394458"/>
                <a:gd name="connsiteY54" fmla="*/ 6532400 h 6858000"/>
                <a:gd name="connsiteX55" fmla="*/ 3021944 w 6394458"/>
                <a:gd name="connsiteY55" fmla="*/ 6664805 h 6858000"/>
                <a:gd name="connsiteX56" fmla="*/ 3375605 w 6394458"/>
                <a:gd name="connsiteY56" fmla="*/ 6756415 h 6858000"/>
                <a:gd name="connsiteX57" fmla="*/ 3555048 w 6394458"/>
                <a:gd name="connsiteY57" fmla="*/ 6786612 h 6858000"/>
                <a:gd name="connsiteX58" fmla="*/ 3735218 w 6394458"/>
                <a:gd name="connsiteY58" fmla="*/ 6807083 h 6858000"/>
                <a:gd name="connsiteX59" fmla="*/ 4108188 w 6394458"/>
                <a:gd name="connsiteY59" fmla="*/ 6823343 h 6858000"/>
                <a:gd name="connsiteX60" fmla="*/ 4126917 w 6394458"/>
                <a:gd name="connsiteY60" fmla="*/ 6823343 h 6858000"/>
                <a:gd name="connsiteX61" fmla="*/ 4151597 w 6394458"/>
                <a:gd name="connsiteY61" fmla="*/ 6823488 h 6858000"/>
                <a:gd name="connsiteX62" fmla="*/ 4199652 w 6394458"/>
                <a:gd name="connsiteY62" fmla="*/ 6822763 h 6858000"/>
                <a:gd name="connsiteX63" fmla="*/ 4200088 w 6394458"/>
                <a:gd name="connsiteY63" fmla="*/ 6822763 h 6858000"/>
                <a:gd name="connsiteX64" fmla="*/ 4200523 w 6394458"/>
                <a:gd name="connsiteY64" fmla="*/ 6822763 h 6858000"/>
                <a:gd name="connsiteX65" fmla="*/ 4245675 w 6394458"/>
                <a:gd name="connsiteY65" fmla="*/ 6821601 h 6858000"/>
                <a:gd name="connsiteX66" fmla="*/ 4291117 w 6394458"/>
                <a:gd name="connsiteY66" fmla="*/ 6819277 h 6858000"/>
                <a:gd name="connsiteX67" fmla="*/ 4469108 w 6394458"/>
                <a:gd name="connsiteY67" fmla="*/ 6803743 h 6858000"/>
                <a:gd name="connsiteX68" fmla="*/ 5157267 w 6394458"/>
                <a:gd name="connsiteY68" fmla="*/ 6617766 h 6858000"/>
                <a:gd name="connsiteX69" fmla="*/ 5484069 w 6394458"/>
                <a:gd name="connsiteY69" fmla="*/ 6455744 h 6858000"/>
                <a:gd name="connsiteX70" fmla="*/ 5801144 w 6394458"/>
                <a:gd name="connsiteY70" fmla="*/ 6257717 h 6858000"/>
                <a:gd name="connsiteX71" fmla="*/ 6111106 w 6394458"/>
                <a:gd name="connsiteY71" fmla="*/ 6032542 h 6858000"/>
                <a:gd name="connsiteX72" fmla="*/ 6264127 w 6394458"/>
                <a:gd name="connsiteY72" fmla="*/ 5913203 h 6858000"/>
                <a:gd name="connsiteX73" fmla="*/ 6394458 w 6394458"/>
                <a:gd name="connsiteY73" fmla="*/ 5808939 h 6858000"/>
                <a:gd name="connsiteX74" fmla="*/ 6394458 w 6394458"/>
                <a:gd name="connsiteY74" fmla="*/ 6858000 h 6858000"/>
                <a:gd name="connsiteX75" fmla="*/ 2234128 w 6394458"/>
                <a:gd name="connsiteY75" fmla="*/ 6858000 h 6858000"/>
                <a:gd name="connsiteX76" fmla="*/ 2151583 w 6394458"/>
                <a:gd name="connsiteY76" fmla="*/ 6802146 h 6858000"/>
                <a:gd name="connsiteX77" fmla="*/ 593791 w 6394458"/>
                <a:gd name="connsiteY77" fmla="*/ 5241450 h 6858000"/>
                <a:gd name="connsiteX78" fmla="*/ 0 w 6394458"/>
                <a:gd name="connsiteY78" fmla="*/ 3044861 h 6858000"/>
                <a:gd name="connsiteX79" fmla="*/ 342337 w 6394458"/>
                <a:gd name="connsiteY79" fmla="*/ 1349581 h 6858000"/>
                <a:gd name="connsiteX80" fmla="*/ 1129762 w 6394458"/>
                <a:gd name="connsiteY80" fmla="*/ 118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394458" h="6858000">
                  <a:moveTo>
                    <a:pt x="1242460" y="0"/>
                  </a:moveTo>
                  <a:lnTo>
                    <a:pt x="2160732" y="0"/>
                  </a:lnTo>
                  <a:lnTo>
                    <a:pt x="2096124" y="41936"/>
                  </a:lnTo>
                  <a:cubicBezTo>
                    <a:pt x="2053586" y="71988"/>
                    <a:pt x="1997691" y="111913"/>
                    <a:pt x="1942232" y="154451"/>
                  </a:cubicBezTo>
                  <a:lnTo>
                    <a:pt x="1941942" y="154741"/>
                  </a:lnTo>
                  <a:lnTo>
                    <a:pt x="1941652" y="155032"/>
                  </a:lnTo>
                  <a:cubicBezTo>
                    <a:pt x="1920455" y="170711"/>
                    <a:pt x="1899113" y="187262"/>
                    <a:pt x="1878498" y="203377"/>
                  </a:cubicBezTo>
                  <a:lnTo>
                    <a:pt x="1865722" y="213395"/>
                  </a:lnTo>
                  <a:cubicBezTo>
                    <a:pt x="1838863" y="233865"/>
                    <a:pt x="1813311" y="254771"/>
                    <a:pt x="1791679" y="272483"/>
                  </a:cubicBezTo>
                  <a:cubicBezTo>
                    <a:pt x="1684245" y="360463"/>
                    <a:pt x="1590023" y="443216"/>
                    <a:pt x="1503495" y="525389"/>
                  </a:cubicBezTo>
                  <a:cubicBezTo>
                    <a:pt x="1315050" y="703090"/>
                    <a:pt x="1142430" y="895746"/>
                    <a:pt x="990135" y="1098128"/>
                  </a:cubicBezTo>
                  <a:cubicBezTo>
                    <a:pt x="911301" y="1202949"/>
                    <a:pt x="837695" y="1310238"/>
                    <a:pt x="771637" y="1416800"/>
                  </a:cubicBezTo>
                  <a:cubicBezTo>
                    <a:pt x="697595" y="1538898"/>
                    <a:pt x="636764" y="1650106"/>
                    <a:pt x="585660" y="1756960"/>
                  </a:cubicBezTo>
                  <a:lnTo>
                    <a:pt x="585515" y="1757395"/>
                  </a:lnTo>
                  <a:lnTo>
                    <a:pt x="585370" y="1757831"/>
                  </a:lnTo>
                  <a:cubicBezTo>
                    <a:pt x="570271" y="1788174"/>
                    <a:pt x="556334" y="1818952"/>
                    <a:pt x="544574" y="1845230"/>
                  </a:cubicBezTo>
                  <a:lnTo>
                    <a:pt x="524539" y="1889510"/>
                  </a:lnTo>
                  <a:lnTo>
                    <a:pt x="505666" y="1933935"/>
                  </a:lnTo>
                  <a:lnTo>
                    <a:pt x="502762" y="1940904"/>
                  </a:lnTo>
                  <a:cubicBezTo>
                    <a:pt x="491002" y="1969214"/>
                    <a:pt x="479823" y="1996073"/>
                    <a:pt x="469661" y="2023512"/>
                  </a:cubicBezTo>
                  <a:cubicBezTo>
                    <a:pt x="465450" y="2034691"/>
                    <a:pt x="461240" y="2045870"/>
                    <a:pt x="456885" y="2057049"/>
                  </a:cubicBezTo>
                  <a:cubicBezTo>
                    <a:pt x="449190" y="2076794"/>
                    <a:pt x="442076" y="2095522"/>
                    <a:pt x="435688" y="2114395"/>
                  </a:cubicBezTo>
                  <a:lnTo>
                    <a:pt x="435543" y="2114976"/>
                  </a:lnTo>
                  <a:lnTo>
                    <a:pt x="435253" y="2115557"/>
                  </a:lnTo>
                  <a:cubicBezTo>
                    <a:pt x="390392" y="2239687"/>
                    <a:pt x="353226" y="2365123"/>
                    <a:pt x="324770" y="2488382"/>
                  </a:cubicBezTo>
                  <a:cubicBezTo>
                    <a:pt x="265391" y="2742158"/>
                    <a:pt x="235193" y="3002178"/>
                    <a:pt x="235338" y="3261036"/>
                  </a:cubicBezTo>
                  <a:cubicBezTo>
                    <a:pt x="236210" y="3391989"/>
                    <a:pt x="248695" y="3520474"/>
                    <a:pt x="272505" y="3641991"/>
                  </a:cubicBezTo>
                  <a:cubicBezTo>
                    <a:pt x="299073" y="3770621"/>
                    <a:pt x="337110" y="3893154"/>
                    <a:pt x="385891" y="4006104"/>
                  </a:cubicBezTo>
                  <a:lnTo>
                    <a:pt x="386182" y="4006685"/>
                  </a:lnTo>
                  <a:lnTo>
                    <a:pt x="386472" y="4007266"/>
                  </a:lnTo>
                  <a:cubicBezTo>
                    <a:pt x="394747" y="4027591"/>
                    <a:pt x="404039" y="4047626"/>
                    <a:pt x="413911" y="4068823"/>
                  </a:cubicBezTo>
                  <a:cubicBezTo>
                    <a:pt x="417686" y="4077098"/>
                    <a:pt x="421606" y="4085374"/>
                    <a:pt x="425380" y="4093794"/>
                  </a:cubicBezTo>
                  <a:cubicBezTo>
                    <a:pt x="428865" y="4100908"/>
                    <a:pt x="432349" y="4107876"/>
                    <a:pt x="435834" y="4114845"/>
                  </a:cubicBezTo>
                  <a:cubicBezTo>
                    <a:pt x="446867" y="4136913"/>
                    <a:pt x="457320" y="4157819"/>
                    <a:pt x="468644" y="4178435"/>
                  </a:cubicBezTo>
                  <a:lnTo>
                    <a:pt x="468935" y="4179015"/>
                  </a:lnTo>
                  <a:lnTo>
                    <a:pt x="469225" y="4179596"/>
                  </a:lnTo>
                  <a:cubicBezTo>
                    <a:pt x="495213" y="4229103"/>
                    <a:pt x="525120" y="4280352"/>
                    <a:pt x="566496" y="4345828"/>
                  </a:cubicBezTo>
                  <a:cubicBezTo>
                    <a:pt x="598727" y="4397368"/>
                    <a:pt x="633135" y="4447745"/>
                    <a:pt x="674366" y="4507124"/>
                  </a:cubicBezTo>
                  <a:cubicBezTo>
                    <a:pt x="713129" y="4561713"/>
                    <a:pt x="753199" y="4615139"/>
                    <a:pt x="790946" y="4665372"/>
                  </a:cubicBezTo>
                  <a:cubicBezTo>
                    <a:pt x="839001" y="4729106"/>
                    <a:pt x="889379" y="4793421"/>
                    <a:pt x="938015" y="4855559"/>
                  </a:cubicBezTo>
                  <a:cubicBezTo>
                    <a:pt x="969955" y="4896355"/>
                    <a:pt x="1003056" y="4938457"/>
                    <a:pt x="1035286" y="4980269"/>
                  </a:cubicBezTo>
                  <a:cubicBezTo>
                    <a:pt x="1069113" y="5023969"/>
                    <a:pt x="1113684" y="5081606"/>
                    <a:pt x="1158254" y="5140985"/>
                  </a:cubicBezTo>
                  <a:cubicBezTo>
                    <a:pt x="1179451" y="5169005"/>
                    <a:pt x="1200647" y="5198186"/>
                    <a:pt x="1221118" y="5226351"/>
                  </a:cubicBezTo>
                  <a:cubicBezTo>
                    <a:pt x="1240572" y="5253065"/>
                    <a:pt x="1259010" y="5278471"/>
                    <a:pt x="1277448" y="5303007"/>
                  </a:cubicBezTo>
                  <a:lnTo>
                    <a:pt x="1277739" y="5303297"/>
                  </a:lnTo>
                  <a:lnTo>
                    <a:pt x="1278029" y="5303588"/>
                  </a:lnTo>
                  <a:cubicBezTo>
                    <a:pt x="1309824" y="5347287"/>
                    <a:pt x="1343796" y="5391132"/>
                    <a:pt x="1376607" y="5433525"/>
                  </a:cubicBezTo>
                  <a:lnTo>
                    <a:pt x="1395625" y="5458060"/>
                  </a:lnTo>
                  <a:lnTo>
                    <a:pt x="1405207" y="5469965"/>
                  </a:lnTo>
                  <a:cubicBezTo>
                    <a:pt x="1442083" y="5515552"/>
                    <a:pt x="1479976" y="5562736"/>
                    <a:pt x="1518739" y="5607597"/>
                  </a:cubicBezTo>
                  <a:cubicBezTo>
                    <a:pt x="1603960" y="5707481"/>
                    <a:pt x="1691650" y="5802139"/>
                    <a:pt x="1779194" y="5888957"/>
                  </a:cubicBezTo>
                  <a:cubicBezTo>
                    <a:pt x="1965606" y="6072902"/>
                    <a:pt x="2161746" y="6230423"/>
                    <a:pt x="2361805" y="6356876"/>
                  </a:cubicBezTo>
                  <a:cubicBezTo>
                    <a:pt x="2475047" y="6427870"/>
                    <a:pt x="2579867" y="6485217"/>
                    <a:pt x="2682656" y="6532110"/>
                  </a:cubicBezTo>
                  <a:lnTo>
                    <a:pt x="2682946" y="6532255"/>
                  </a:lnTo>
                  <a:lnTo>
                    <a:pt x="2683236" y="6532400"/>
                  </a:lnTo>
                  <a:cubicBezTo>
                    <a:pt x="2787767" y="6581616"/>
                    <a:pt x="2901734" y="6626187"/>
                    <a:pt x="3021944" y="6664805"/>
                  </a:cubicBezTo>
                  <a:cubicBezTo>
                    <a:pt x="3132572" y="6700374"/>
                    <a:pt x="3251620" y="6731298"/>
                    <a:pt x="3375605" y="6756415"/>
                  </a:cubicBezTo>
                  <a:cubicBezTo>
                    <a:pt x="3432661" y="6767738"/>
                    <a:pt x="3493201" y="6777901"/>
                    <a:pt x="3555048" y="6786612"/>
                  </a:cubicBezTo>
                  <a:cubicBezTo>
                    <a:pt x="3613121" y="6794742"/>
                    <a:pt x="3673807" y="6801566"/>
                    <a:pt x="3735218" y="6807083"/>
                  </a:cubicBezTo>
                  <a:cubicBezTo>
                    <a:pt x="3852670" y="6817826"/>
                    <a:pt x="3974622" y="6823052"/>
                    <a:pt x="4108188" y="6823343"/>
                  </a:cubicBezTo>
                  <a:lnTo>
                    <a:pt x="4126917" y="6823343"/>
                  </a:lnTo>
                  <a:cubicBezTo>
                    <a:pt x="4135192" y="6823488"/>
                    <a:pt x="4143322" y="6823488"/>
                    <a:pt x="4151597" y="6823488"/>
                  </a:cubicBezTo>
                  <a:cubicBezTo>
                    <a:pt x="4171487" y="6823488"/>
                    <a:pt x="4186296" y="6823343"/>
                    <a:pt x="4199652" y="6822763"/>
                  </a:cubicBezTo>
                  <a:lnTo>
                    <a:pt x="4200088" y="6822763"/>
                  </a:lnTo>
                  <a:lnTo>
                    <a:pt x="4200523" y="6822763"/>
                  </a:lnTo>
                  <a:lnTo>
                    <a:pt x="4245675" y="6821601"/>
                  </a:lnTo>
                  <a:lnTo>
                    <a:pt x="4291117" y="6819277"/>
                  </a:lnTo>
                  <a:cubicBezTo>
                    <a:pt x="4342801" y="6816955"/>
                    <a:pt x="4397825" y="6812164"/>
                    <a:pt x="4469108" y="6803743"/>
                  </a:cubicBezTo>
                  <a:cubicBezTo>
                    <a:pt x="4700672" y="6775433"/>
                    <a:pt x="4932236" y="6712860"/>
                    <a:pt x="5157267" y="6617766"/>
                  </a:cubicBezTo>
                  <a:cubicBezTo>
                    <a:pt x="5260490" y="6574648"/>
                    <a:pt x="5367344" y="6521656"/>
                    <a:pt x="5484069" y="6455744"/>
                  </a:cubicBezTo>
                  <a:cubicBezTo>
                    <a:pt x="5584535" y="6399414"/>
                    <a:pt x="5688194" y="6334663"/>
                    <a:pt x="5801144" y="6257717"/>
                  </a:cubicBezTo>
                  <a:cubicBezTo>
                    <a:pt x="5894061" y="6194419"/>
                    <a:pt x="5992638" y="6122844"/>
                    <a:pt x="6111106" y="6032542"/>
                  </a:cubicBezTo>
                  <a:cubicBezTo>
                    <a:pt x="6163081" y="5993052"/>
                    <a:pt x="6215491" y="5951676"/>
                    <a:pt x="6264127" y="5913203"/>
                  </a:cubicBezTo>
                  <a:lnTo>
                    <a:pt x="6394458" y="5808939"/>
                  </a:lnTo>
                  <a:lnTo>
                    <a:pt x="6394458" y="6858000"/>
                  </a:lnTo>
                  <a:lnTo>
                    <a:pt x="2234128" y="6858000"/>
                  </a:lnTo>
                  <a:lnTo>
                    <a:pt x="2151583" y="6802146"/>
                  </a:lnTo>
                  <a:cubicBezTo>
                    <a:pt x="1509012" y="6424386"/>
                    <a:pt x="970245" y="5884748"/>
                    <a:pt x="593791" y="5241450"/>
                  </a:cubicBezTo>
                  <a:cubicBezTo>
                    <a:pt x="205286" y="4577683"/>
                    <a:pt x="0" y="3818240"/>
                    <a:pt x="0" y="3044861"/>
                  </a:cubicBezTo>
                  <a:cubicBezTo>
                    <a:pt x="0" y="2457023"/>
                    <a:pt x="115129" y="1886606"/>
                    <a:pt x="342337" y="1349581"/>
                  </a:cubicBezTo>
                  <a:cubicBezTo>
                    <a:pt x="534284" y="895692"/>
                    <a:pt x="798705" y="482372"/>
                    <a:pt x="1129762" y="11818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2" name="Freeform: Shape 261">
              <a:extLst>
                <a:ext uri="{FF2B5EF4-FFF2-40B4-BE49-F238E27FC236}">
                  <a16:creationId xmlns:a16="http://schemas.microsoft.com/office/drawing/2014/main" id="{1905757E-C772-4187-BD34-A12DC33F3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266" y="0"/>
              <a:ext cx="6419426" cy="6858000"/>
            </a:xfrm>
            <a:custGeom>
              <a:avLst/>
              <a:gdLst>
                <a:gd name="connsiteX0" fmla="*/ 6419426 w 6419426"/>
                <a:gd name="connsiteY0" fmla="*/ 6276207 h 6858000"/>
                <a:gd name="connsiteX1" fmla="*/ 6419426 w 6419426"/>
                <a:gd name="connsiteY1" fmla="*/ 6858000 h 6858000"/>
                <a:gd name="connsiteX2" fmla="*/ 5377226 w 6419426"/>
                <a:gd name="connsiteY2" fmla="*/ 6858000 h 6858000"/>
                <a:gd name="connsiteX3" fmla="*/ 5526079 w 6419426"/>
                <a:gd name="connsiteY3" fmla="*/ 6799309 h 6858000"/>
                <a:gd name="connsiteX4" fmla="*/ 6372097 w 6419426"/>
                <a:gd name="connsiteY4" fmla="*/ 6313400 h 6858000"/>
                <a:gd name="connsiteX5" fmla="*/ 0 w 6419426"/>
                <a:gd name="connsiteY5" fmla="*/ 3944218 h 6858000"/>
                <a:gd name="connsiteX6" fmla="*/ 31811 w 6419426"/>
                <a:gd name="connsiteY6" fmla="*/ 4082046 h 6858000"/>
                <a:gd name="connsiteX7" fmla="*/ 2375871 w 6419426"/>
                <a:gd name="connsiteY7" fmla="*/ 6799309 h 6858000"/>
                <a:gd name="connsiteX8" fmla="*/ 2524724 w 6419426"/>
                <a:gd name="connsiteY8" fmla="*/ 6858000 h 6858000"/>
                <a:gd name="connsiteX9" fmla="*/ 0 w 6419426"/>
                <a:gd name="connsiteY9" fmla="*/ 6858000 h 6858000"/>
                <a:gd name="connsiteX10" fmla="*/ 0 w 6419426"/>
                <a:gd name="connsiteY10" fmla="*/ 0 h 6858000"/>
                <a:gd name="connsiteX11" fmla="*/ 1320019 w 6419426"/>
                <a:gd name="connsiteY11" fmla="*/ 0 h 6858000"/>
                <a:gd name="connsiteX12" fmla="*/ 1089625 w 6419426"/>
                <a:gd name="connsiteY12" fmla="*/ 209396 h 6858000"/>
                <a:gd name="connsiteX13" fmla="*/ 31811 w 6419426"/>
                <a:gd name="connsiteY13" fmla="*/ 2059448 h 6858000"/>
                <a:gd name="connsiteX14" fmla="*/ 0 w 6419426"/>
                <a:gd name="connsiteY14" fmla="*/ 21972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426" h="6858000">
                  <a:moveTo>
                    <a:pt x="6419426" y="6276207"/>
                  </a:moveTo>
                  <a:lnTo>
                    <a:pt x="6419426" y="6858000"/>
                  </a:lnTo>
                  <a:lnTo>
                    <a:pt x="5377226" y="6858000"/>
                  </a:lnTo>
                  <a:lnTo>
                    <a:pt x="5526079" y="6799309"/>
                  </a:lnTo>
                  <a:cubicBezTo>
                    <a:pt x="5828657" y="6671330"/>
                    <a:pt x="6112428" y="6507594"/>
                    <a:pt x="6372097" y="6313400"/>
                  </a:cubicBezTo>
                  <a:close/>
                  <a:moveTo>
                    <a:pt x="0" y="3944218"/>
                  </a:moveTo>
                  <a:lnTo>
                    <a:pt x="31811" y="4082046"/>
                  </a:lnTo>
                  <a:cubicBezTo>
                    <a:pt x="347839" y="5310348"/>
                    <a:pt x="1226077" y="6312987"/>
                    <a:pt x="2375871" y="6799309"/>
                  </a:cubicBezTo>
                  <a:lnTo>
                    <a:pt x="2524724" y="6858000"/>
                  </a:lnTo>
                  <a:lnTo>
                    <a:pt x="0" y="6858000"/>
                  </a:lnTo>
                  <a:close/>
                  <a:moveTo>
                    <a:pt x="0" y="0"/>
                  </a:moveTo>
                  <a:lnTo>
                    <a:pt x="1320019" y="0"/>
                  </a:lnTo>
                  <a:lnTo>
                    <a:pt x="1089625" y="209396"/>
                  </a:lnTo>
                  <a:cubicBezTo>
                    <a:pt x="586180" y="712841"/>
                    <a:pt x="214775" y="1348326"/>
                    <a:pt x="31811" y="2059448"/>
                  </a:cubicBezTo>
                  <a:lnTo>
                    <a:pt x="0" y="21972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3" name="Google Shape;623;p94"/>
          <p:cNvSpPr txBox="1">
            <a:spLocks noGrp="1"/>
          </p:cNvSpPr>
          <p:nvPr>
            <p:ph type="title"/>
          </p:nvPr>
        </p:nvSpPr>
        <p:spPr>
          <a:xfrm>
            <a:off x="704926" y="879768"/>
            <a:ext cx="4208185" cy="1445259"/>
          </a:xfrm>
          <a:prstGeom prst="rect">
            <a:avLst/>
          </a:prstGeom>
        </p:spPr>
        <p:txBody>
          <a:bodyPr spcFirstLastPara="1" lIns="91425" tIns="91425" rIns="91425" bIns="91425" anchor="b" anchorCtr="0">
            <a:normAutofit/>
          </a:bodyPr>
          <a:lstStyle/>
          <a:p>
            <a:pPr marL="0" lvl="0" indent="0" rtl="0">
              <a:spcBef>
                <a:spcPts val="0"/>
              </a:spcBef>
              <a:spcAft>
                <a:spcPts val="0"/>
              </a:spcAft>
              <a:buNone/>
            </a:pPr>
            <a:r>
              <a:rPr lang="en-US" sz="3500">
                <a:solidFill>
                  <a:schemeClr val="tx2"/>
                </a:solidFill>
              </a:rPr>
              <a:t>General Information</a:t>
            </a:r>
          </a:p>
        </p:txBody>
      </p:sp>
      <p:sp>
        <p:nvSpPr>
          <p:cNvPr id="624" name="Google Shape;624;p94"/>
          <p:cNvSpPr txBox="1">
            <a:spLocks noGrp="1"/>
          </p:cNvSpPr>
          <p:nvPr>
            <p:ph type="body" idx="1"/>
          </p:nvPr>
        </p:nvSpPr>
        <p:spPr>
          <a:xfrm>
            <a:off x="704926" y="2503564"/>
            <a:ext cx="4123355" cy="4174730"/>
          </a:xfrm>
          <a:prstGeom prst="rect">
            <a:avLst/>
          </a:prstGeom>
        </p:spPr>
        <p:txBody>
          <a:bodyPr spcFirstLastPara="1" lIns="91425" tIns="91425" rIns="91425" bIns="91425" anchor="ctr" anchorCtr="0">
            <a:normAutofit/>
          </a:bodyPr>
          <a:lstStyle/>
          <a:p>
            <a:pPr marL="0" marR="0" lvl="0" indent="0" rtl="0">
              <a:spcBef>
                <a:spcPts val="800"/>
              </a:spcBef>
              <a:spcAft>
                <a:spcPts val="0"/>
              </a:spcAft>
              <a:buNone/>
            </a:pPr>
            <a:r>
              <a:rPr lang="en-US" sz="1800">
                <a:solidFill>
                  <a:schemeClr val="tx2"/>
                </a:solidFill>
              </a:rPr>
              <a:t>Measurement targeting many artifact sources:</a:t>
            </a:r>
          </a:p>
          <a:p>
            <a:pPr marL="457200" marR="0" lvl="0" indent="-457200" rtl="0">
              <a:spcBef>
                <a:spcPts val="800"/>
              </a:spcBef>
              <a:spcAft>
                <a:spcPts val="0"/>
              </a:spcAft>
              <a:buSzPts val="3600"/>
              <a:buChar char="»"/>
            </a:pPr>
            <a:r>
              <a:rPr lang="en-US" sz="1800">
                <a:solidFill>
                  <a:schemeClr val="tx2"/>
                </a:solidFill>
              </a:rPr>
              <a:t>capturing</a:t>
            </a:r>
          </a:p>
          <a:p>
            <a:pPr marL="457200" marR="0" lvl="0" indent="-457200" rtl="0">
              <a:spcBef>
                <a:spcPts val="0"/>
              </a:spcBef>
              <a:spcAft>
                <a:spcPts val="0"/>
              </a:spcAft>
              <a:buSzPts val="3600"/>
              <a:buChar char="»"/>
            </a:pPr>
            <a:r>
              <a:rPr lang="en-US" sz="1800">
                <a:solidFill>
                  <a:schemeClr val="tx2"/>
                </a:solidFill>
              </a:rPr>
              <a:t>processing</a:t>
            </a:r>
          </a:p>
          <a:p>
            <a:pPr marL="457200" marR="0" lvl="0" indent="-457200" rtl="0">
              <a:spcBef>
                <a:spcPts val="0"/>
              </a:spcBef>
              <a:spcAft>
                <a:spcPts val="0"/>
              </a:spcAft>
              <a:buSzPts val="3600"/>
              <a:buChar char="»"/>
            </a:pPr>
            <a:r>
              <a:rPr lang="en-US" sz="1800">
                <a:solidFill>
                  <a:schemeClr val="tx2"/>
                </a:solidFill>
              </a:rPr>
              <a:t>transmission</a:t>
            </a:r>
          </a:p>
          <a:p>
            <a:pPr marL="457200" marR="0" lvl="0" indent="-457200" rtl="0">
              <a:spcBef>
                <a:spcPts val="0"/>
              </a:spcBef>
              <a:spcAft>
                <a:spcPts val="0"/>
              </a:spcAft>
              <a:buSzPts val="3600"/>
              <a:buChar char="»"/>
            </a:pPr>
            <a:r>
              <a:rPr lang="en-US" sz="1800">
                <a:solidFill>
                  <a:schemeClr val="tx2"/>
                </a:solidFill>
              </a:rPr>
              <a:t>display</a:t>
            </a:r>
          </a:p>
        </p:txBody>
      </p:sp>
      <p:sp>
        <p:nvSpPr>
          <p:cNvPr id="625" name="Google Shape;625;p94"/>
          <p:cNvSpPr txBox="1">
            <a:spLocks noGrp="1"/>
          </p:cNvSpPr>
          <p:nvPr>
            <p:ph type="sldNum" idx="12"/>
          </p:nvPr>
        </p:nvSpPr>
        <p:spPr>
          <a:xfrm>
            <a:off x="7543244" y="7003756"/>
            <a:ext cx="2403157" cy="402313"/>
          </a:xfrm>
          <a:prstGeom prst="rect">
            <a:avLst/>
          </a:prstGeom>
        </p:spPr>
        <p:txBody>
          <a:bodyPr spcFirstLastPara="1" lIns="52125" tIns="52125" rIns="52125" bIns="52125" anchorCtr="0">
            <a:normAutofit/>
          </a:bodyPr>
          <a:lstStyle/>
          <a:p>
            <a:pPr marL="0" lvl="0" indent="0" rtl="0">
              <a:spcBef>
                <a:spcPts val="0"/>
              </a:spcBef>
              <a:spcAft>
                <a:spcPts val="600"/>
              </a:spcAft>
              <a:buNone/>
            </a:pPr>
            <a:fld id="{00000000-1234-1234-1234-123412341234}" type="slidenum">
              <a:rPr lang="en-US" sz="1200">
                <a:solidFill>
                  <a:prstClr val="black">
                    <a:tint val="75000"/>
                  </a:prstClr>
                </a:solidFill>
              </a:rPr>
              <a:pPr marL="0" lvl="0" indent="0" rtl="0">
                <a:spcBef>
                  <a:spcPts val="0"/>
                </a:spcBef>
                <a:spcAft>
                  <a:spcPts val="600"/>
                </a:spcAft>
                <a:buNone/>
              </a:pPr>
              <a:t>34</a:t>
            </a:fld>
            <a:endParaRPr lang="en-US" sz="1200">
              <a:solidFill>
                <a:prstClr val="black">
                  <a:tint val="75000"/>
                </a:prst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0"/>
        <p:cNvGrpSpPr/>
        <p:nvPr/>
      </p:nvGrpSpPr>
      <p:grpSpPr>
        <a:xfrm>
          <a:off x="0" y="0"/>
          <a:ext cx="0" cy="0"/>
          <a:chOff x="0" y="0"/>
          <a:chExt cx="0" cy="0"/>
        </a:xfrm>
      </p:grpSpPr>
      <p:sp useBgFill="1">
        <p:nvSpPr>
          <p:cNvPr id="636" name="Rectangle 126">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9"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7" name="Group 128">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8923" y="700463"/>
            <a:ext cx="9761045" cy="2734945"/>
            <a:chOff x="409710" y="635715"/>
            <a:chExt cx="11142208" cy="2482136"/>
          </a:xfrm>
        </p:grpSpPr>
        <p:sp>
          <p:nvSpPr>
            <p:cNvPr id="130"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Rectangle 133">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1" name="Google Shape;631;p95"/>
          <p:cNvSpPr txBox="1">
            <a:spLocks noGrp="1"/>
          </p:cNvSpPr>
          <p:nvPr>
            <p:ph type="title"/>
          </p:nvPr>
        </p:nvSpPr>
        <p:spPr>
          <a:xfrm>
            <a:off x="917460" y="837192"/>
            <a:ext cx="9028941" cy="1460574"/>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900">
                <a:solidFill>
                  <a:srgbClr val="FFFFFF"/>
                </a:solidFill>
              </a:rPr>
              <a:t>General Information</a:t>
            </a:r>
          </a:p>
        </p:txBody>
      </p:sp>
      <p:pic>
        <p:nvPicPr>
          <p:cNvPr id="634" name="Google Shape;634;p95"/>
          <p:cNvPicPr preferRelativeResize="0"/>
          <p:nvPr/>
        </p:nvPicPr>
        <p:blipFill rotWithShape="1">
          <a:blip r:embed="rId3"/>
          <a:srcRect r="879" b="2"/>
          <a:stretch/>
        </p:blipFill>
        <p:spPr>
          <a:xfrm>
            <a:off x="1248273" y="2746229"/>
            <a:ext cx="2811900" cy="3926308"/>
          </a:xfrm>
          <a:prstGeom prst="rect">
            <a:avLst/>
          </a:prstGeom>
          <a:noFill/>
        </p:spPr>
      </p:pic>
      <p:sp>
        <p:nvSpPr>
          <p:cNvPr id="632" name="Google Shape;632;p95"/>
          <p:cNvSpPr txBox="1">
            <a:spLocks noGrp="1"/>
          </p:cNvSpPr>
          <p:nvPr>
            <p:ph type="body" idx="1"/>
          </p:nvPr>
        </p:nvSpPr>
        <p:spPr>
          <a:xfrm>
            <a:off x="4639139" y="2748514"/>
            <a:ext cx="4793287" cy="3926073"/>
          </a:xfrm>
          <a:prstGeom prst="rect">
            <a:avLst/>
          </a:prstGeom>
        </p:spPr>
        <p:txBody>
          <a:bodyPr spcFirstLastPara="1" lIns="91425" tIns="91425" rIns="91425" bIns="91425" anchorCtr="0">
            <a:normAutofit/>
          </a:bodyPr>
          <a:lstStyle/>
          <a:p>
            <a:pPr marL="0" marR="0" lvl="0" indent="0" rtl="0">
              <a:spcBef>
                <a:spcPts val="800"/>
              </a:spcBef>
              <a:spcAft>
                <a:spcPts val="0"/>
              </a:spcAft>
              <a:buNone/>
            </a:pPr>
            <a:r>
              <a:rPr lang="en-US" sz="2400"/>
              <a:t>Results reflecting subjectively perceived quality:</a:t>
            </a:r>
          </a:p>
          <a:p>
            <a:pPr marL="457200" marR="0" lvl="0" indent="-457200" rtl="0">
              <a:spcBef>
                <a:spcPts val="800"/>
              </a:spcBef>
              <a:spcAft>
                <a:spcPts val="0"/>
              </a:spcAft>
              <a:buSzPts val="3600"/>
              <a:buChar char="»"/>
            </a:pPr>
            <a:r>
              <a:rPr lang="en-US" sz="2400"/>
              <a:t>correlation with human perception of visual artifacts</a:t>
            </a:r>
          </a:p>
          <a:p>
            <a:pPr marL="457200" marR="0" lvl="0" indent="-457200" rtl="0">
              <a:spcBef>
                <a:spcPts val="0"/>
              </a:spcBef>
              <a:spcAft>
                <a:spcPts val="0"/>
              </a:spcAft>
              <a:buSzPts val="3600"/>
              <a:buChar char="»"/>
            </a:pPr>
            <a:r>
              <a:rPr lang="en-US" sz="2400"/>
              <a:t>signal-based approach</a:t>
            </a:r>
            <a:br>
              <a:rPr lang="en-US" sz="2400"/>
            </a:br>
            <a:r>
              <a:rPr lang="en-US" sz="2400"/>
              <a:t>(so called No-Reference</a:t>
            </a:r>
            <a:br>
              <a:rPr lang="en-US" sz="2400"/>
            </a:br>
            <a:r>
              <a:rPr lang="en-US" sz="2400"/>
              <a:t>approach)</a:t>
            </a:r>
          </a:p>
        </p:txBody>
      </p:sp>
      <p:sp>
        <p:nvSpPr>
          <p:cNvPr id="633" name="Google Shape;633;p95"/>
          <p:cNvSpPr txBox="1">
            <a:spLocks noGrp="1"/>
          </p:cNvSpPr>
          <p:nvPr>
            <p:ph type="sldNum" idx="12"/>
          </p:nvPr>
        </p:nvSpPr>
        <p:spPr>
          <a:xfrm>
            <a:off x="9380324" y="7032582"/>
            <a:ext cx="600790" cy="352637"/>
          </a:xfrm>
          <a:prstGeom prst="rect">
            <a:avLst/>
          </a:prstGeom>
        </p:spPr>
        <p:txBody>
          <a:bodyPr spcFirstLastPara="1" lIns="52125" tIns="52125" rIns="52125" bIns="52125" anchorCtr="0">
            <a:normAutofit/>
          </a:bodyPr>
          <a:lstStyle/>
          <a:p>
            <a:pPr marL="0" lvl="0" indent="0" rtl="0">
              <a:spcBef>
                <a:spcPts val="0"/>
              </a:spcBef>
              <a:spcAft>
                <a:spcPts val="600"/>
              </a:spcAft>
              <a:buNone/>
            </a:pPr>
            <a:fld id="{00000000-1234-1234-1234-123412341234}" type="slidenum">
              <a:rPr lang="en-US" sz="1000"/>
              <a:pPr marL="0" lvl="0" indent="0" rtl="0">
                <a:spcBef>
                  <a:spcPts val="0"/>
                </a:spcBef>
                <a:spcAft>
                  <a:spcPts val="600"/>
                </a:spcAft>
                <a:buNone/>
              </a:pPr>
              <a:t>35</a:t>
            </a:fld>
            <a:endParaRPr lang="en-US" sz="1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96"/>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No-Reference Approach</a:t>
            </a:r>
            <a:endParaRPr/>
          </a:p>
        </p:txBody>
      </p:sp>
      <p:sp>
        <p:nvSpPr>
          <p:cNvPr id="640" name="Google Shape;640;p96"/>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marR="0" lvl="0" indent="-457200" algn="l" rtl="0">
              <a:lnSpc>
                <a:spcPct val="100000"/>
              </a:lnSpc>
              <a:spcBef>
                <a:spcPts val="800"/>
              </a:spcBef>
              <a:spcAft>
                <a:spcPts val="0"/>
              </a:spcAft>
              <a:buClr>
                <a:srgbClr val="000000"/>
              </a:buClr>
              <a:buSzPts val="3600"/>
              <a:buFont typeface="Arial"/>
              <a:buChar char="»"/>
            </a:pPr>
            <a:r>
              <a:rPr lang="en-US"/>
              <a:t>Opposite to Full-Reference approach</a:t>
            </a:r>
            <a:endParaRPr/>
          </a:p>
          <a:p>
            <a:pPr marL="457200" marR="0" lvl="0" indent="-457200" algn="l" rtl="0">
              <a:lnSpc>
                <a:spcPct val="100000"/>
              </a:lnSpc>
              <a:spcBef>
                <a:spcPts val="0"/>
              </a:spcBef>
              <a:spcAft>
                <a:spcPts val="0"/>
              </a:spcAft>
              <a:buSzPts val="3600"/>
              <a:buChar char="»"/>
            </a:pPr>
            <a:r>
              <a:rPr lang="en-US"/>
              <a:t>Easily applicable to many scenarios:</a:t>
            </a:r>
            <a:endParaRPr/>
          </a:p>
          <a:p>
            <a:pPr marL="914400" marR="0" lvl="1" indent="-457200" algn="l" rtl="0">
              <a:lnSpc>
                <a:spcPct val="100000"/>
              </a:lnSpc>
              <a:spcBef>
                <a:spcPts val="0"/>
              </a:spcBef>
              <a:spcAft>
                <a:spcPts val="0"/>
              </a:spcAft>
              <a:buSzPts val="3600"/>
              <a:buChar char="–"/>
            </a:pPr>
            <a:r>
              <a:rPr lang="en-US"/>
              <a:t>No-Reference probe can be attached at any point of content delivery chain</a:t>
            </a:r>
            <a:endParaRPr/>
          </a:p>
          <a:p>
            <a:pPr marL="914400" marR="0" lvl="1" indent="-457200" algn="l" rtl="0">
              <a:lnSpc>
                <a:spcPct val="100000"/>
              </a:lnSpc>
              <a:spcBef>
                <a:spcPts val="0"/>
              </a:spcBef>
              <a:spcAft>
                <a:spcPts val="0"/>
              </a:spcAft>
              <a:buSzPts val="3600"/>
              <a:buChar char="–"/>
            </a:pPr>
            <a:r>
              <a:rPr lang="en-US"/>
              <a:t>no need of </a:t>
            </a:r>
            <a:r>
              <a:rPr lang="en-US" i="1"/>
              <a:t>source</a:t>
            </a:r>
            <a:r>
              <a:rPr lang="en-US"/>
              <a:t> material</a:t>
            </a:r>
            <a:endParaRPr/>
          </a:p>
          <a:p>
            <a:pPr marL="914400" marR="0" lvl="1" indent="-457200" algn="l" rtl="0">
              <a:lnSpc>
                <a:spcPct val="100000"/>
              </a:lnSpc>
              <a:spcBef>
                <a:spcPts val="0"/>
              </a:spcBef>
              <a:spcAft>
                <a:spcPts val="0"/>
              </a:spcAft>
              <a:buSzPts val="3600"/>
              <a:buChar char="–"/>
            </a:pPr>
            <a:r>
              <a:rPr lang="en-US"/>
              <a:t>access to visual content as the only one requirement</a:t>
            </a:r>
            <a:endParaRPr/>
          </a:p>
        </p:txBody>
      </p:sp>
      <p:sp>
        <p:nvSpPr>
          <p:cNvPr id="641" name="Google Shape;641;p96"/>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97"/>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No-Reference Approach</a:t>
            </a:r>
            <a:endParaRPr/>
          </a:p>
        </p:txBody>
      </p:sp>
      <p:sp>
        <p:nvSpPr>
          <p:cNvPr id="647" name="Google Shape;647;p97"/>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800"/>
              </a:spcBef>
              <a:spcAft>
                <a:spcPts val="0"/>
              </a:spcAft>
              <a:buNone/>
            </a:pPr>
            <a:r>
              <a:rPr lang="en-US"/>
              <a:t>Non-trivial:</a:t>
            </a:r>
            <a:endParaRPr/>
          </a:p>
          <a:p>
            <a:pPr marL="457200" marR="0" lvl="0" indent="-457200" algn="l" rtl="0">
              <a:lnSpc>
                <a:spcPct val="100000"/>
              </a:lnSpc>
              <a:spcBef>
                <a:spcPts val="800"/>
              </a:spcBef>
              <a:spcAft>
                <a:spcPts val="0"/>
              </a:spcAft>
              <a:buSzPts val="3600"/>
              <a:buChar char="»"/>
            </a:pPr>
            <a:r>
              <a:rPr lang="en-US"/>
              <a:t>based on Human Visual System (HVS) response to visual artifacts</a:t>
            </a:r>
            <a:endParaRPr/>
          </a:p>
          <a:p>
            <a:pPr marL="457200" marR="0" lvl="0" indent="-457200" algn="l" rtl="0">
              <a:lnSpc>
                <a:spcPct val="100000"/>
              </a:lnSpc>
              <a:spcBef>
                <a:spcPts val="0"/>
              </a:spcBef>
              <a:spcAft>
                <a:spcPts val="0"/>
              </a:spcAft>
              <a:buSzPts val="3600"/>
              <a:buChar char="»"/>
            </a:pPr>
            <a:r>
              <a:rPr lang="en-US"/>
              <a:t>no information about compression and transmission parameters</a:t>
            </a:r>
            <a:endParaRPr/>
          </a:p>
          <a:p>
            <a:pPr marL="457200" marR="0" lvl="0" indent="-457200" algn="l" rtl="0">
              <a:lnSpc>
                <a:spcPct val="100000"/>
              </a:lnSpc>
              <a:spcBef>
                <a:spcPts val="0"/>
              </a:spcBef>
              <a:spcAft>
                <a:spcPts val="0"/>
              </a:spcAft>
              <a:buSzPts val="3600"/>
              <a:buChar char="»"/>
            </a:pPr>
            <a:r>
              <a:rPr lang="en-US"/>
              <a:t>no direct way to compare with </a:t>
            </a:r>
            <a:r>
              <a:rPr lang="en-US" i="1"/>
              <a:t>source</a:t>
            </a:r>
            <a:r>
              <a:rPr lang="en-US"/>
              <a:t> material</a:t>
            </a:r>
            <a:endParaRPr/>
          </a:p>
        </p:txBody>
      </p:sp>
      <p:sp>
        <p:nvSpPr>
          <p:cNvPr id="648" name="Google Shape;648;p97"/>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8"/>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Other Approaches</a:t>
            </a:r>
            <a:endParaRPr/>
          </a:p>
        </p:txBody>
      </p:sp>
      <p:sp>
        <p:nvSpPr>
          <p:cNvPr id="654" name="Google Shape;654;p9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800"/>
              </a:spcBef>
              <a:spcAft>
                <a:spcPts val="0"/>
              </a:spcAft>
              <a:buNone/>
            </a:pPr>
            <a:r>
              <a:rPr lang="en-US"/>
              <a:t>Full-Reference:</a:t>
            </a:r>
            <a:endParaRPr/>
          </a:p>
          <a:p>
            <a:pPr marL="457200" marR="0" lvl="0" indent="-457200" algn="l" rtl="0">
              <a:lnSpc>
                <a:spcPct val="100000"/>
              </a:lnSpc>
              <a:spcBef>
                <a:spcPts val="800"/>
              </a:spcBef>
              <a:spcAft>
                <a:spcPts val="0"/>
              </a:spcAft>
              <a:buSzPts val="3600"/>
              <a:buChar char="»"/>
            </a:pPr>
            <a:r>
              <a:rPr lang="en-US"/>
              <a:t>applicable when </a:t>
            </a:r>
            <a:r>
              <a:rPr lang="en-US" i="1"/>
              <a:t>source </a:t>
            </a:r>
            <a:r>
              <a:rPr lang="en-US"/>
              <a:t>material is accessible</a:t>
            </a:r>
            <a:endParaRPr/>
          </a:p>
          <a:p>
            <a:pPr marL="457200" marR="0" lvl="0" indent="-457200" algn="l" rtl="0">
              <a:lnSpc>
                <a:spcPct val="100000"/>
              </a:lnSpc>
              <a:spcBef>
                <a:spcPts val="0"/>
              </a:spcBef>
              <a:spcAft>
                <a:spcPts val="0"/>
              </a:spcAft>
              <a:buSzPts val="3600"/>
              <a:buChar char="»"/>
            </a:pPr>
            <a:r>
              <a:rPr lang="en-US"/>
              <a:t>usually </a:t>
            </a:r>
            <a:br>
              <a:rPr lang="en-US"/>
            </a:br>
            <a:r>
              <a:rPr lang="en-US"/>
              <a:t>computationally </a:t>
            </a:r>
            <a:br>
              <a:rPr lang="en-US"/>
            </a:br>
            <a:r>
              <a:rPr lang="en-US"/>
              <a:t>intensive</a:t>
            </a:r>
            <a:endParaRPr/>
          </a:p>
          <a:p>
            <a:pPr marL="457200" marR="0" lvl="0" indent="-457200" algn="l" rtl="0">
              <a:lnSpc>
                <a:spcPct val="100000"/>
              </a:lnSpc>
              <a:spcBef>
                <a:spcPts val="0"/>
              </a:spcBef>
              <a:spcAft>
                <a:spcPts val="0"/>
              </a:spcAft>
              <a:buSzPts val="3600"/>
              <a:buChar char="»"/>
            </a:pPr>
            <a:r>
              <a:rPr lang="en-US"/>
              <a:t>good for content </a:t>
            </a:r>
            <a:br>
              <a:rPr lang="en-US"/>
            </a:br>
            <a:r>
              <a:rPr lang="en-US"/>
              <a:t>producers/modifiers</a:t>
            </a:r>
            <a:endParaRPr/>
          </a:p>
        </p:txBody>
      </p:sp>
      <p:sp>
        <p:nvSpPr>
          <p:cNvPr id="655" name="Google Shape;655;p98"/>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38</a:t>
            </a:fld>
            <a:endParaRPr/>
          </a:p>
        </p:txBody>
      </p:sp>
      <p:pic>
        <p:nvPicPr>
          <p:cNvPr id="656" name="Google Shape;656;p98"/>
          <p:cNvPicPr preferRelativeResize="0"/>
          <p:nvPr/>
        </p:nvPicPr>
        <p:blipFill>
          <a:blip r:embed="rId3">
            <a:alphaModFix/>
          </a:blip>
          <a:stretch>
            <a:fillRect/>
          </a:stretch>
        </p:blipFill>
        <p:spPr>
          <a:xfrm>
            <a:off x="5384800" y="3561963"/>
            <a:ext cx="5295900" cy="2752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9"/>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Other Approaches</a:t>
            </a:r>
            <a:endParaRPr/>
          </a:p>
        </p:txBody>
      </p:sp>
      <p:sp>
        <p:nvSpPr>
          <p:cNvPr id="662" name="Google Shape;662;p99"/>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marR="0" lvl="0" indent="-457200" algn="l" rtl="0">
              <a:lnSpc>
                <a:spcPct val="100000"/>
              </a:lnSpc>
              <a:spcBef>
                <a:spcPts val="800"/>
              </a:spcBef>
              <a:spcAft>
                <a:spcPts val="0"/>
              </a:spcAft>
              <a:buClr>
                <a:srgbClr val="000000"/>
              </a:buClr>
              <a:buSzPts val="3600"/>
              <a:buFont typeface="Arial"/>
              <a:buChar char="»"/>
            </a:pPr>
            <a:r>
              <a:rPr lang="en-US"/>
              <a:t>Reduced-Reference</a:t>
            </a:r>
            <a:endParaRPr/>
          </a:p>
          <a:p>
            <a:pPr marL="914400" marR="0" lvl="1" indent="-457200" algn="l" rtl="0">
              <a:lnSpc>
                <a:spcPct val="100000"/>
              </a:lnSpc>
              <a:spcBef>
                <a:spcPts val="0"/>
              </a:spcBef>
              <a:spcAft>
                <a:spcPts val="0"/>
              </a:spcAft>
              <a:buSzPts val="3600"/>
              <a:buChar char="–"/>
            </a:pPr>
            <a:r>
              <a:rPr lang="en-US"/>
              <a:t>only some parameters about the source material and its processing are available</a:t>
            </a:r>
            <a:endParaRPr/>
          </a:p>
          <a:p>
            <a:pPr marL="457200" marR="0" lvl="0" indent="-457200" algn="l" rtl="0">
              <a:lnSpc>
                <a:spcPct val="100000"/>
              </a:lnSpc>
              <a:spcBef>
                <a:spcPts val="0"/>
              </a:spcBef>
              <a:spcAft>
                <a:spcPts val="0"/>
              </a:spcAft>
              <a:buSzPts val="3600"/>
              <a:buChar char="»"/>
            </a:pPr>
            <a:r>
              <a:rPr lang="en-US"/>
              <a:t>Bitstream-based</a:t>
            </a:r>
            <a:endParaRPr/>
          </a:p>
          <a:p>
            <a:pPr marL="914400" marR="0" lvl="1" indent="-457200" algn="l" rtl="0">
              <a:lnSpc>
                <a:spcPct val="100000"/>
              </a:lnSpc>
              <a:spcBef>
                <a:spcPts val="0"/>
              </a:spcBef>
              <a:spcAft>
                <a:spcPts val="0"/>
              </a:spcAft>
              <a:buSzPts val="3600"/>
              <a:buChar char="–"/>
            </a:pPr>
            <a:r>
              <a:rPr lang="en-US"/>
              <a:t>no need to access visual signal</a:t>
            </a:r>
            <a:endParaRPr/>
          </a:p>
          <a:p>
            <a:pPr marL="914400" marR="0" lvl="1" indent="-457200" algn="l" rtl="0">
              <a:lnSpc>
                <a:spcPct val="100000"/>
              </a:lnSpc>
              <a:spcBef>
                <a:spcPts val="0"/>
              </a:spcBef>
              <a:spcAft>
                <a:spcPts val="0"/>
              </a:spcAft>
              <a:buSzPts val="3600"/>
              <a:buChar char="–"/>
            </a:pPr>
            <a:r>
              <a:rPr lang="en-US"/>
              <a:t>ongoing development by standardisation parties</a:t>
            </a:r>
            <a:endParaRPr/>
          </a:p>
        </p:txBody>
      </p:sp>
      <p:sp>
        <p:nvSpPr>
          <p:cNvPr id="663" name="Google Shape;663;p99"/>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64"/>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4</a:t>
            </a:fld>
            <a:endParaRPr sz="1600">
              <a:solidFill>
                <a:srgbClr val="000000"/>
              </a:solidFill>
              <a:latin typeface="Arial"/>
              <a:ea typeface="Arial"/>
              <a:cs typeface="Arial"/>
              <a:sym typeface="Arial"/>
            </a:endParaRPr>
          </a:p>
        </p:txBody>
      </p:sp>
      <p:sp>
        <p:nvSpPr>
          <p:cNvPr id="287" name="Google Shape;287;p64"/>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dirty="0"/>
              <a:t>   Larger Volume &amp; Demand</a:t>
            </a:r>
            <a:endParaRPr sz="5000" b="1" dirty="0"/>
          </a:p>
        </p:txBody>
      </p:sp>
      <p:sp>
        <p:nvSpPr>
          <p:cNvPr id="288" name="Google Shape;288;p64"/>
          <p:cNvSpPr txBox="1"/>
          <p:nvPr/>
        </p:nvSpPr>
        <p:spPr>
          <a:xfrm>
            <a:off x="902888" y="1748550"/>
            <a:ext cx="4465500" cy="4538700"/>
          </a:xfrm>
          <a:prstGeom prst="rect">
            <a:avLst/>
          </a:prstGeom>
          <a:noFill/>
          <a:ln>
            <a:noFill/>
          </a:ln>
        </p:spPr>
        <p:txBody>
          <a:bodyPr spcFirstLastPara="1" wrap="square" lIns="52125" tIns="52125" rIns="52125" bIns="52125" anchor="t" anchorCtr="0">
            <a:noAutofit/>
          </a:bodyPr>
          <a:lstStyle/>
          <a:p>
            <a:pPr marL="390525" marR="0" lvl="0" indent="-395605" algn="l" rtl="0">
              <a:lnSpc>
                <a:spcPct val="115000"/>
              </a:lnSpc>
              <a:spcBef>
                <a:spcPts val="800"/>
              </a:spcBef>
              <a:spcAft>
                <a:spcPts val="0"/>
              </a:spcAft>
              <a:buClr>
                <a:srgbClr val="000000"/>
              </a:buClr>
              <a:buSzPts val="2600"/>
              <a:buFont typeface="Arial"/>
              <a:buChar char="»"/>
            </a:pPr>
            <a:r>
              <a:rPr lang="en-US" sz="2600" dirty="0">
                <a:solidFill>
                  <a:srgbClr val="1E1E1E"/>
                </a:solidFill>
              </a:rPr>
              <a:t>According to Cisco [1]</a:t>
            </a:r>
            <a:endParaRPr sz="2600" dirty="0">
              <a:solidFill>
                <a:srgbClr val="1E1E1E"/>
              </a:solidFill>
            </a:endParaRPr>
          </a:p>
          <a:p>
            <a:pPr marL="887412" marR="0" lvl="1" indent="-303212" algn="l" rtl="0">
              <a:lnSpc>
                <a:spcPct val="115000"/>
              </a:lnSpc>
              <a:spcBef>
                <a:spcPts val="800"/>
              </a:spcBef>
              <a:spcAft>
                <a:spcPts val="0"/>
              </a:spcAft>
              <a:buClr>
                <a:srgbClr val="000000"/>
              </a:buClr>
              <a:buSzPts val="2600"/>
              <a:buFont typeface="Arial"/>
              <a:buChar char="–"/>
            </a:pPr>
            <a:r>
              <a:rPr lang="en-US" sz="2600" dirty="0">
                <a:solidFill>
                  <a:srgbClr val="1E1E1E"/>
                </a:solidFill>
              </a:rPr>
              <a:t>3-fold increase in IP traffic over the next 5 years (from 2017)</a:t>
            </a:r>
            <a:endParaRPr sz="2600" dirty="0">
              <a:solidFill>
                <a:srgbClr val="1E1E1E"/>
              </a:solidFill>
            </a:endParaRPr>
          </a:p>
          <a:p>
            <a:pPr marL="887412" marR="0" lvl="1" indent="-303212" algn="l" rtl="0">
              <a:lnSpc>
                <a:spcPct val="115000"/>
              </a:lnSpc>
              <a:spcBef>
                <a:spcPts val="800"/>
              </a:spcBef>
              <a:spcAft>
                <a:spcPts val="0"/>
              </a:spcAft>
              <a:buClr>
                <a:srgbClr val="000000"/>
              </a:buClr>
              <a:buSzPts val="2600"/>
              <a:buFont typeface="Arial"/>
              <a:buChar char="–"/>
            </a:pPr>
            <a:r>
              <a:rPr lang="en-US" sz="2600" dirty="0">
                <a:solidFill>
                  <a:srgbClr val="1E1E1E"/>
                </a:solidFill>
              </a:rPr>
              <a:t>82% of all IP traffic will be IP video traffic (in 2022)</a:t>
            </a:r>
            <a:endParaRPr sz="2600" dirty="0">
              <a:solidFill>
                <a:srgbClr val="1E1E1E"/>
              </a:solidFill>
            </a:endParaRPr>
          </a:p>
          <a:p>
            <a:pPr marL="887412" marR="0" lvl="1" indent="-303212" algn="l" rtl="0">
              <a:lnSpc>
                <a:spcPct val="115000"/>
              </a:lnSpc>
              <a:spcBef>
                <a:spcPts val="800"/>
              </a:spcBef>
              <a:spcAft>
                <a:spcPts val="0"/>
              </a:spcAft>
              <a:buClr>
                <a:srgbClr val="1E1E1E"/>
              </a:buClr>
              <a:buSzPts val="2600"/>
              <a:buChar char="–"/>
            </a:pPr>
            <a:r>
              <a:rPr lang="en-US" sz="2600" dirty="0">
                <a:solidFill>
                  <a:srgbClr val="1E1E1E"/>
                </a:solidFill>
              </a:rPr>
              <a:t>7 fold increase in video surveillance traffic</a:t>
            </a:r>
            <a:br>
              <a:rPr lang="en-US" sz="2600" dirty="0">
                <a:solidFill>
                  <a:srgbClr val="1E1E1E"/>
                </a:solidFill>
              </a:rPr>
            </a:br>
            <a:r>
              <a:rPr lang="en-US" sz="2600" dirty="0">
                <a:solidFill>
                  <a:srgbClr val="1E1E1E"/>
                </a:solidFill>
              </a:rPr>
              <a:t>(2017 - 2022)</a:t>
            </a:r>
            <a:endParaRPr sz="2600" dirty="0">
              <a:solidFill>
                <a:srgbClr val="1E1E1E"/>
              </a:solidFill>
            </a:endParaRPr>
          </a:p>
        </p:txBody>
      </p:sp>
      <p:sp>
        <p:nvSpPr>
          <p:cNvPr id="289" name="Google Shape;289;p64"/>
          <p:cNvSpPr txBox="1"/>
          <p:nvPr/>
        </p:nvSpPr>
        <p:spPr>
          <a:xfrm>
            <a:off x="801700" y="7085625"/>
            <a:ext cx="85860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[1] </a:t>
            </a:r>
            <a:r>
              <a:rPr lang="en-US" sz="1100" u="sng" dirty="0">
                <a:solidFill>
                  <a:schemeClr val="hlink"/>
                </a:solidFill>
                <a:hlinkClick r:id="rId3"/>
              </a:rPr>
              <a:t>Cisco Visual Networking Index: Forecast and Methodology</a:t>
            </a:r>
            <a:r>
              <a:rPr lang="en-US" sz="1100" dirty="0"/>
              <a:t>, 2017–2022. White Paper. Cisco Systems, Inc., 26 Nov. 2018</a:t>
            </a:r>
            <a:endParaRPr sz="1100" dirty="0"/>
          </a:p>
        </p:txBody>
      </p:sp>
      <p:pic>
        <p:nvPicPr>
          <p:cNvPr id="290" name="Google Shape;290;p64"/>
          <p:cNvPicPr preferRelativeResize="0"/>
          <p:nvPr/>
        </p:nvPicPr>
        <p:blipFill rotWithShape="1">
          <a:blip r:embed="rId4">
            <a:alphaModFix/>
          </a:blip>
          <a:srcRect/>
          <a:stretch/>
        </p:blipFill>
        <p:spPr>
          <a:xfrm>
            <a:off x="5771813" y="1613588"/>
            <a:ext cx="4225483" cy="49729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667"/>
        <p:cNvGrpSpPr/>
        <p:nvPr/>
      </p:nvGrpSpPr>
      <p:grpSpPr>
        <a:xfrm>
          <a:off x="0" y="0"/>
          <a:ext cx="0" cy="0"/>
          <a:chOff x="0" y="0"/>
          <a:chExt cx="0" cy="0"/>
        </a:xfrm>
      </p:grpSpPr>
      <p:sp>
        <p:nvSpPr>
          <p:cNvPr id="668" name="Google Shape;668;p100"/>
          <p:cNvSpPr txBox="1">
            <a:spLocks noGrp="1"/>
          </p:cNvSpPr>
          <p:nvPr>
            <p:ph type="title"/>
          </p:nvPr>
        </p:nvSpPr>
        <p:spPr>
          <a:xfrm>
            <a:off x="728663" y="1884363"/>
            <a:ext cx="9212400" cy="314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Exploitation of Results Coming from</a:t>
            </a:r>
            <a:br>
              <a:rPr lang="en-US"/>
            </a:br>
            <a:r>
              <a:rPr lang="en-US"/>
              <a:t>AGH QoE Research</a:t>
            </a:r>
            <a:endParaRPr/>
          </a:p>
        </p:txBody>
      </p:sp>
      <p:sp>
        <p:nvSpPr>
          <p:cNvPr id="669" name="Google Shape;669;p100"/>
          <p:cNvSpPr txBox="1">
            <a:spLocks noGrp="1"/>
          </p:cNvSpPr>
          <p:nvPr>
            <p:ph type="body" idx="1"/>
          </p:nvPr>
        </p:nvSpPr>
        <p:spPr>
          <a:xfrm>
            <a:off x="728663" y="5056188"/>
            <a:ext cx="9212400" cy="16542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endParaRPr/>
          </a:p>
        </p:txBody>
      </p:sp>
      <p:sp>
        <p:nvSpPr>
          <p:cNvPr id="670" name="Google Shape;670;p100"/>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674"/>
        <p:cNvGrpSpPr/>
        <p:nvPr/>
      </p:nvGrpSpPr>
      <p:grpSpPr>
        <a:xfrm>
          <a:off x="0" y="0"/>
          <a:ext cx="0" cy="0"/>
          <a:chOff x="0" y="0"/>
          <a:chExt cx="0" cy="0"/>
        </a:xfrm>
      </p:grpSpPr>
      <p:sp>
        <p:nvSpPr>
          <p:cNvPr id="675" name="Google Shape;675;p101"/>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Our Experience</a:t>
            </a:r>
            <a:endParaRPr/>
          </a:p>
        </p:txBody>
      </p:sp>
      <p:sp>
        <p:nvSpPr>
          <p:cNvPr id="676" name="Google Shape;676;p101"/>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lvl="0" indent="-419100" algn="l" rtl="0">
              <a:spcBef>
                <a:spcPts val="800"/>
              </a:spcBef>
              <a:spcAft>
                <a:spcPts val="0"/>
              </a:spcAft>
              <a:buSzPts val="3000"/>
              <a:buChar char="»"/>
            </a:pPr>
            <a:r>
              <a:rPr lang="en-US" sz="3000"/>
              <a:t>Standardized experiment preparation</a:t>
            </a:r>
            <a:endParaRPr sz="3000"/>
          </a:p>
          <a:p>
            <a:pPr marL="457200" lvl="0" indent="-419100" algn="l" rtl="0">
              <a:spcBef>
                <a:spcPts val="0"/>
              </a:spcBef>
              <a:spcAft>
                <a:spcPts val="0"/>
              </a:spcAft>
              <a:buSzPts val="3000"/>
              <a:buChar char="»"/>
            </a:pPr>
            <a:r>
              <a:rPr lang="en-US" sz="3000"/>
              <a:t>Proposed new methods for subjective experiments</a:t>
            </a:r>
            <a:endParaRPr sz="3000"/>
          </a:p>
          <a:p>
            <a:pPr marL="457200" lvl="0" indent="-419100" algn="l" rtl="0">
              <a:spcBef>
                <a:spcPts val="0"/>
              </a:spcBef>
              <a:spcAft>
                <a:spcPts val="0"/>
              </a:spcAft>
              <a:buSzPts val="3000"/>
              <a:buChar char="»"/>
            </a:pPr>
            <a:r>
              <a:rPr lang="en-US" sz="3000"/>
              <a:t>Proposed new methods to analyze subjective experiment results</a:t>
            </a:r>
            <a:endParaRPr sz="3000"/>
          </a:p>
          <a:p>
            <a:pPr marL="457200" lvl="0" indent="-419100" algn="l" rtl="0">
              <a:spcBef>
                <a:spcPts val="0"/>
              </a:spcBef>
              <a:spcAft>
                <a:spcPts val="0"/>
              </a:spcAft>
              <a:buSzPts val="3000"/>
              <a:buChar char="»"/>
            </a:pPr>
            <a:r>
              <a:rPr lang="en-US" sz="3000"/>
              <a:t>Prepared and run numerous experiments, so…</a:t>
            </a:r>
            <a:endParaRPr sz="3000"/>
          </a:p>
          <a:p>
            <a:pPr marL="457200" lvl="0" indent="-419100" algn="l" rtl="0">
              <a:spcBef>
                <a:spcPts val="0"/>
              </a:spcBef>
              <a:spcAft>
                <a:spcPts val="0"/>
              </a:spcAft>
              <a:buSzPts val="3000"/>
              <a:buChar char="»"/>
            </a:pPr>
            <a:r>
              <a:rPr lang="en-US" sz="3000"/>
              <a:t>Done a large number of errors, on which we drew conclusions ;-)</a:t>
            </a:r>
            <a:endParaRPr sz="3000"/>
          </a:p>
        </p:txBody>
      </p:sp>
      <p:sp>
        <p:nvSpPr>
          <p:cNvPr id="677" name="Google Shape;677;p101"/>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681"/>
        <p:cNvGrpSpPr/>
        <p:nvPr/>
      </p:nvGrpSpPr>
      <p:grpSpPr>
        <a:xfrm>
          <a:off x="0" y="0"/>
          <a:ext cx="0" cy="0"/>
          <a:chOff x="0" y="0"/>
          <a:chExt cx="0" cy="0"/>
        </a:xfrm>
      </p:grpSpPr>
      <p:sp>
        <p:nvSpPr>
          <p:cNvPr id="682" name="Google Shape;682;p102"/>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AGH Implementation of</a:t>
            </a:r>
            <a:br>
              <a:rPr lang="en-US"/>
            </a:br>
            <a:r>
              <a:rPr lang="en-US"/>
              <a:t>Video Quality Indicators</a:t>
            </a:r>
            <a:endParaRPr/>
          </a:p>
        </p:txBody>
      </p:sp>
      <p:sp>
        <p:nvSpPr>
          <p:cNvPr id="683" name="Google Shape;683;p102"/>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marR="0" lvl="0" indent="-419100" algn="l" rtl="0">
              <a:lnSpc>
                <a:spcPct val="100000"/>
              </a:lnSpc>
              <a:spcBef>
                <a:spcPts val="800"/>
              </a:spcBef>
              <a:spcAft>
                <a:spcPts val="0"/>
              </a:spcAft>
              <a:buClr>
                <a:srgbClr val="000000"/>
              </a:buClr>
              <a:buSzPts val="3000"/>
              <a:buFont typeface="Arial"/>
              <a:buChar char="»"/>
            </a:pPr>
            <a:r>
              <a:rPr lang="en-US" sz="3000"/>
              <a:t>15 Video Quality </a:t>
            </a:r>
            <a:br>
              <a:rPr lang="en-US" sz="3000"/>
            </a:br>
            <a:r>
              <a:rPr lang="en-US" sz="3000"/>
              <a:t>Indicators (VQIs)</a:t>
            </a:r>
            <a:endParaRPr sz="3000"/>
          </a:p>
          <a:p>
            <a:pPr marL="457200" marR="0" lvl="0" indent="-419100" algn="l" rtl="0">
              <a:lnSpc>
                <a:spcPct val="100000"/>
              </a:lnSpc>
              <a:spcBef>
                <a:spcPts val="0"/>
              </a:spcBef>
              <a:spcAft>
                <a:spcPts val="0"/>
              </a:spcAft>
              <a:buSzPts val="3000"/>
              <a:buChar char="»"/>
            </a:pPr>
            <a:r>
              <a:rPr lang="en-US" sz="3000"/>
              <a:t>Implemented in C</a:t>
            </a:r>
            <a:endParaRPr sz="3000"/>
          </a:p>
          <a:p>
            <a:pPr marL="457200" marR="0" lvl="0" indent="-419100" algn="l" rtl="0">
              <a:lnSpc>
                <a:spcPct val="100000"/>
              </a:lnSpc>
              <a:spcBef>
                <a:spcPts val="0"/>
              </a:spcBef>
              <a:spcAft>
                <a:spcPts val="0"/>
              </a:spcAft>
              <a:buSzPts val="3000"/>
              <a:buChar char="»"/>
            </a:pPr>
            <a:r>
              <a:rPr lang="en-US" sz="3000"/>
              <a:t>Binary executables </a:t>
            </a:r>
            <a:br>
              <a:rPr lang="en-US" sz="3000"/>
            </a:br>
            <a:r>
              <a:rPr lang="en-US" sz="3000"/>
              <a:t>freely available online </a:t>
            </a:r>
            <a:br>
              <a:rPr lang="en-US" sz="3000"/>
            </a:br>
            <a:r>
              <a:rPr lang="en-US" sz="3000"/>
              <a:t>at: </a:t>
            </a:r>
            <a:br>
              <a:rPr lang="en-US" sz="3000"/>
            </a:br>
            <a:r>
              <a:rPr lang="en-US" sz="3000" u="sng">
                <a:solidFill>
                  <a:schemeClr val="hlink"/>
                </a:solidFill>
                <a:hlinkClick r:id="rId3"/>
              </a:rPr>
              <a:t>http://vq.kt.agh.edu.pl/</a:t>
            </a:r>
            <a:r>
              <a:rPr lang="en-US" sz="3000"/>
              <a:t> </a:t>
            </a:r>
            <a:endParaRPr sz="3000"/>
          </a:p>
          <a:p>
            <a:pPr marL="457200" lvl="0" indent="-419100" algn="l" rtl="0">
              <a:spcBef>
                <a:spcPts val="0"/>
              </a:spcBef>
              <a:spcAft>
                <a:spcPts val="0"/>
              </a:spcAft>
              <a:buSzPts val="3000"/>
              <a:buChar char="»"/>
            </a:pPr>
            <a:r>
              <a:rPr lang="en-US" sz="3000">
                <a:solidFill>
                  <a:schemeClr val="dk1"/>
                </a:solidFill>
              </a:rPr>
              <a:t>Source code available for </a:t>
            </a:r>
            <a:br>
              <a:rPr lang="en-US" sz="3000">
                <a:solidFill>
                  <a:schemeClr val="dk1"/>
                </a:solidFill>
              </a:rPr>
            </a:br>
            <a:r>
              <a:rPr lang="en-US" sz="3000">
                <a:solidFill>
                  <a:schemeClr val="dk1"/>
                </a:solidFill>
              </a:rPr>
              <a:t>research upon request</a:t>
            </a:r>
            <a:endParaRPr sz="3000"/>
          </a:p>
        </p:txBody>
      </p:sp>
      <p:sp>
        <p:nvSpPr>
          <p:cNvPr id="684" name="Google Shape;684;p102"/>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42</a:t>
            </a:fld>
            <a:endParaRPr/>
          </a:p>
        </p:txBody>
      </p:sp>
      <p:pic>
        <p:nvPicPr>
          <p:cNvPr id="685" name="Google Shape;685;p102"/>
          <p:cNvPicPr preferRelativeResize="0"/>
          <p:nvPr/>
        </p:nvPicPr>
        <p:blipFill rotWithShape="1">
          <a:blip r:embed="rId4">
            <a:alphaModFix/>
          </a:blip>
          <a:srcRect/>
          <a:stretch/>
        </p:blipFill>
        <p:spPr>
          <a:xfrm>
            <a:off x="6636735" y="1932105"/>
            <a:ext cx="3620400" cy="4538100"/>
          </a:xfrm>
          <a:prstGeom prst="rect">
            <a:avLst/>
          </a:prstGeom>
          <a:noFill/>
          <a:ln>
            <a:noFill/>
          </a:ln>
          <a:effectLst>
            <a:reflection stA="45000" endPos="16000" dist="38100" dir="5400000" fadeDir="5400012" sy="-100000" algn="bl" rotWithShape="0"/>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89"/>
        <p:cNvGrpSpPr/>
        <p:nvPr/>
      </p:nvGrpSpPr>
      <p:grpSpPr>
        <a:xfrm>
          <a:off x="0" y="0"/>
          <a:ext cx="0" cy="0"/>
          <a:chOff x="0" y="0"/>
          <a:chExt cx="0" cy="0"/>
        </a:xfrm>
      </p:grpSpPr>
      <p:sp>
        <p:nvSpPr>
          <p:cNvPr id="690" name="Google Shape;690;p103"/>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Example: Blur VQI</a:t>
            </a:r>
            <a:endParaRPr/>
          </a:p>
        </p:txBody>
      </p:sp>
      <p:sp>
        <p:nvSpPr>
          <p:cNvPr id="691" name="Google Shape;691;p103"/>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228600" lvl="0" indent="0" algn="l" rtl="0">
              <a:spcBef>
                <a:spcPts val="800"/>
              </a:spcBef>
              <a:spcAft>
                <a:spcPts val="0"/>
              </a:spcAft>
              <a:buNone/>
            </a:pPr>
            <a:endParaRPr/>
          </a:p>
          <a:p>
            <a:pPr marL="228600" lvl="0" indent="0" algn="l" rtl="0">
              <a:spcBef>
                <a:spcPts val="800"/>
              </a:spcBef>
              <a:spcAft>
                <a:spcPts val="0"/>
              </a:spcAft>
              <a:buNone/>
            </a:pPr>
            <a:endParaRPr/>
          </a:p>
        </p:txBody>
      </p:sp>
      <p:pic>
        <p:nvPicPr>
          <p:cNvPr id="692" name="Google Shape;692;p103" descr="Blurrines block diagram.png"/>
          <p:cNvPicPr preferRelativeResize="0"/>
          <p:nvPr/>
        </p:nvPicPr>
        <p:blipFill>
          <a:blip r:embed="rId3">
            <a:alphaModFix/>
          </a:blip>
          <a:stretch>
            <a:fillRect/>
          </a:stretch>
        </p:blipFill>
        <p:spPr>
          <a:xfrm>
            <a:off x="1444452" y="2184400"/>
            <a:ext cx="7799648" cy="4538700"/>
          </a:xfrm>
          <a:prstGeom prst="rect">
            <a:avLst/>
          </a:prstGeom>
          <a:noFill/>
          <a:ln>
            <a:noFill/>
          </a:ln>
        </p:spPr>
      </p:pic>
      <p:sp>
        <p:nvSpPr>
          <p:cNvPr id="693" name="Google Shape;693;p103"/>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697"/>
        <p:cNvGrpSpPr/>
        <p:nvPr/>
      </p:nvGrpSpPr>
      <p:grpSpPr>
        <a:xfrm>
          <a:off x="0" y="0"/>
          <a:ext cx="0" cy="0"/>
          <a:chOff x="0" y="0"/>
          <a:chExt cx="0" cy="0"/>
        </a:xfrm>
      </p:grpSpPr>
      <p:sp>
        <p:nvSpPr>
          <p:cNvPr id="698" name="Google Shape;698;p104"/>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390525" lvl="0" indent="-161925" algn="l" rtl="0">
              <a:spcBef>
                <a:spcPts val="800"/>
              </a:spcBef>
              <a:spcAft>
                <a:spcPts val="0"/>
              </a:spcAft>
              <a:buNone/>
            </a:pPr>
            <a:r>
              <a:rPr lang="en-US"/>
              <a:t> </a:t>
            </a:r>
            <a:endParaRPr/>
          </a:p>
        </p:txBody>
      </p:sp>
      <p:sp>
        <p:nvSpPr>
          <p:cNvPr id="699" name="Google Shape;699;p104"/>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R&amp;D Projects</a:t>
            </a:r>
            <a:endParaRPr/>
          </a:p>
        </p:txBody>
      </p:sp>
      <p:sp>
        <p:nvSpPr>
          <p:cNvPr id="700" name="Google Shape;700;p104"/>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44</a:t>
            </a:fld>
            <a:endParaRPr/>
          </a:p>
        </p:txBody>
      </p:sp>
      <p:pic>
        <p:nvPicPr>
          <p:cNvPr id="701" name="Google Shape;701;p104"/>
          <p:cNvPicPr preferRelativeResize="0"/>
          <p:nvPr/>
        </p:nvPicPr>
        <p:blipFill>
          <a:blip r:embed="rId3">
            <a:alphaModFix/>
          </a:blip>
          <a:stretch>
            <a:fillRect/>
          </a:stretch>
        </p:blipFill>
        <p:spPr>
          <a:xfrm>
            <a:off x="4431485" y="2184403"/>
            <a:ext cx="1817730" cy="1260599"/>
          </a:xfrm>
          <a:prstGeom prst="rect">
            <a:avLst/>
          </a:prstGeom>
          <a:noFill/>
          <a:ln>
            <a:noFill/>
          </a:ln>
        </p:spPr>
      </p:pic>
      <p:pic>
        <p:nvPicPr>
          <p:cNvPr id="702" name="Google Shape;702;p104"/>
          <p:cNvPicPr preferRelativeResize="0"/>
          <p:nvPr/>
        </p:nvPicPr>
        <p:blipFill>
          <a:blip r:embed="rId4">
            <a:alphaModFix/>
          </a:blip>
          <a:stretch>
            <a:fillRect/>
          </a:stretch>
        </p:blipFill>
        <p:spPr>
          <a:xfrm>
            <a:off x="801685" y="2184406"/>
            <a:ext cx="1312341" cy="1260600"/>
          </a:xfrm>
          <a:prstGeom prst="rect">
            <a:avLst/>
          </a:prstGeom>
          <a:noFill/>
          <a:ln>
            <a:noFill/>
          </a:ln>
        </p:spPr>
      </p:pic>
      <p:pic>
        <p:nvPicPr>
          <p:cNvPr id="703" name="Google Shape;703;p104"/>
          <p:cNvPicPr preferRelativeResize="0"/>
          <p:nvPr/>
        </p:nvPicPr>
        <p:blipFill>
          <a:blip r:embed="rId5">
            <a:alphaModFix/>
          </a:blip>
          <a:stretch>
            <a:fillRect/>
          </a:stretch>
        </p:blipFill>
        <p:spPr>
          <a:xfrm>
            <a:off x="3084175" y="3444996"/>
            <a:ext cx="4512351" cy="1260600"/>
          </a:xfrm>
          <a:prstGeom prst="rect">
            <a:avLst/>
          </a:prstGeom>
          <a:noFill/>
          <a:ln>
            <a:noFill/>
          </a:ln>
        </p:spPr>
      </p:pic>
      <p:pic>
        <p:nvPicPr>
          <p:cNvPr id="704" name="Google Shape;704;p104"/>
          <p:cNvPicPr preferRelativeResize="0"/>
          <p:nvPr/>
        </p:nvPicPr>
        <p:blipFill>
          <a:blip r:embed="rId6">
            <a:alphaModFix/>
          </a:blip>
          <a:stretch>
            <a:fillRect/>
          </a:stretch>
        </p:blipFill>
        <p:spPr>
          <a:xfrm>
            <a:off x="8626250" y="2184397"/>
            <a:ext cx="1260600" cy="1260600"/>
          </a:xfrm>
          <a:prstGeom prst="rect">
            <a:avLst/>
          </a:prstGeom>
          <a:noFill/>
          <a:ln>
            <a:noFill/>
          </a:ln>
        </p:spPr>
      </p:pic>
      <p:pic>
        <p:nvPicPr>
          <p:cNvPr id="705" name="Google Shape;705;p104"/>
          <p:cNvPicPr preferRelativeResize="0"/>
          <p:nvPr/>
        </p:nvPicPr>
        <p:blipFill>
          <a:blip r:embed="rId7">
            <a:alphaModFix/>
          </a:blip>
          <a:stretch>
            <a:fillRect/>
          </a:stretch>
        </p:blipFill>
        <p:spPr>
          <a:xfrm>
            <a:off x="7322075" y="5966199"/>
            <a:ext cx="2564810" cy="1260599"/>
          </a:xfrm>
          <a:prstGeom prst="rect">
            <a:avLst/>
          </a:prstGeom>
          <a:noFill/>
          <a:ln>
            <a:noFill/>
          </a:ln>
        </p:spPr>
      </p:pic>
      <p:pic>
        <p:nvPicPr>
          <p:cNvPr id="706" name="Google Shape;706;p104"/>
          <p:cNvPicPr preferRelativeResize="0"/>
          <p:nvPr/>
        </p:nvPicPr>
        <p:blipFill>
          <a:blip r:embed="rId8">
            <a:alphaModFix/>
          </a:blip>
          <a:stretch>
            <a:fillRect/>
          </a:stretch>
        </p:blipFill>
        <p:spPr>
          <a:xfrm>
            <a:off x="2570549" y="4705599"/>
            <a:ext cx="5547455" cy="1260600"/>
          </a:xfrm>
          <a:prstGeom prst="rect">
            <a:avLst/>
          </a:prstGeom>
          <a:noFill/>
          <a:ln>
            <a:noFill/>
          </a:ln>
        </p:spPr>
      </p:pic>
      <p:pic>
        <p:nvPicPr>
          <p:cNvPr id="707" name="Google Shape;707;p104"/>
          <p:cNvPicPr preferRelativeResize="0"/>
          <p:nvPr/>
        </p:nvPicPr>
        <p:blipFill>
          <a:blip r:embed="rId9">
            <a:alphaModFix/>
          </a:blip>
          <a:stretch>
            <a:fillRect/>
          </a:stretch>
        </p:blipFill>
        <p:spPr>
          <a:xfrm>
            <a:off x="801675" y="5966200"/>
            <a:ext cx="3529680" cy="1260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711"/>
        <p:cNvGrpSpPr/>
        <p:nvPr/>
      </p:nvGrpSpPr>
      <p:grpSpPr>
        <a:xfrm>
          <a:off x="0" y="0"/>
          <a:ext cx="0" cy="0"/>
          <a:chOff x="0" y="0"/>
          <a:chExt cx="0" cy="0"/>
        </a:xfrm>
      </p:grpSpPr>
      <p:sp>
        <p:nvSpPr>
          <p:cNvPr id="712" name="Google Shape;712;p105"/>
          <p:cNvSpPr txBox="1">
            <a:spLocks noGrp="1"/>
          </p:cNvSpPr>
          <p:nvPr>
            <p:ph type="title"/>
          </p:nvPr>
        </p:nvSpPr>
        <p:spPr>
          <a:xfrm>
            <a:off x="735013" y="401638"/>
            <a:ext cx="9212400" cy="146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Cooperation (1/2)</a:t>
            </a:r>
            <a:endParaRPr/>
          </a:p>
        </p:txBody>
      </p:sp>
      <p:sp>
        <p:nvSpPr>
          <p:cNvPr id="713" name="Google Shape;713;p105"/>
          <p:cNvSpPr txBox="1">
            <a:spLocks noGrp="1"/>
          </p:cNvSpPr>
          <p:nvPr>
            <p:ph type="body" idx="1"/>
          </p:nvPr>
        </p:nvSpPr>
        <p:spPr>
          <a:xfrm>
            <a:off x="735013" y="1852613"/>
            <a:ext cx="45195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 </a:t>
            </a:r>
            <a:endParaRPr/>
          </a:p>
        </p:txBody>
      </p:sp>
      <p:sp>
        <p:nvSpPr>
          <p:cNvPr id="714" name="Google Shape;714;p105"/>
          <p:cNvSpPr txBox="1">
            <a:spLocks noGrp="1"/>
          </p:cNvSpPr>
          <p:nvPr>
            <p:ph type="body" idx="2"/>
          </p:nvPr>
        </p:nvSpPr>
        <p:spPr>
          <a:xfrm>
            <a:off x="735013" y="2760663"/>
            <a:ext cx="45195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Clr>
                <a:srgbClr val="1E1E1E"/>
              </a:buClr>
              <a:buSzPts val="2400"/>
              <a:buChar char="»"/>
            </a:pPr>
            <a:r>
              <a:rPr lang="en-US" sz="2400" b="1">
                <a:solidFill>
                  <a:srgbClr val="1E1E1E"/>
                </a:solidFill>
              </a:rPr>
              <a:t>Video Quality Experts Group</a:t>
            </a:r>
            <a:endParaRPr sz="2400" b="1">
              <a:solidFill>
                <a:srgbClr val="1E1E1E"/>
              </a:solidFill>
            </a:endParaRPr>
          </a:p>
          <a:p>
            <a:pPr marL="457200" lvl="0" indent="-381000" algn="l" rtl="0">
              <a:spcBef>
                <a:spcPts val="0"/>
              </a:spcBef>
              <a:spcAft>
                <a:spcPts val="0"/>
              </a:spcAft>
              <a:buSzPts val="2400"/>
              <a:buChar char="»"/>
            </a:pPr>
            <a:r>
              <a:rPr lang="en-US" sz="2400"/>
              <a:t>Since </a:t>
            </a:r>
            <a:r>
              <a:rPr lang="en-US" sz="2400" b="1">
                <a:solidFill>
                  <a:srgbClr val="1E1E1E"/>
                </a:solidFill>
              </a:rPr>
              <a:t>2008</a:t>
            </a:r>
            <a:endParaRPr sz="2400" b="1">
              <a:solidFill>
                <a:srgbClr val="1E1E1E"/>
              </a:solidFill>
            </a:endParaRPr>
          </a:p>
          <a:p>
            <a:pPr marL="457200" lvl="0" indent="-381000" algn="l" rtl="0">
              <a:spcBef>
                <a:spcPts val="0"/>
              </a:spcBef>
              <a:spcAft>
                <a:spcPts val="0"/>
              </a:spcAft>
              <a:buSzPts val="2400"/>
              <a:buChar char="»"/>
            </a:pPr>
            <a:r>
              <a:rPr lang="en-US" sz="2400"/>
              <a:t>Members of </a:t>
            </a:r>
            <a:r>
              <a:rPr lang="en-US" sz="2400" b="1">
                <a:solidFill>
                  <a:srgbClr val="1E1E1E"/>
                </a:solidFill>
              </a:rPr>
              <a:t>VQEG Board</a:t>
            </a:r>
            <a:endParaRPr sz="2400" b="1">
              <a:solidFill>
                <a:srgbClr val="1E1E1E"/>
              </a:solidFill>
            </a:endParaRPr>
          </a:p>
          <a:p>
            <a:pPr marL="457200" lvl="0" indent="-381000" algn="l" rtl="0">
              <a:spcBef>
                <a:spcPts val="0"/>
              </a:spcBef>
              <a:spcAft>
                <a:spcPts val="0"/>
              </a:spcAft>
              <a:buSzPts val="2400"/>
              <a:buChar char="»"/>
            </a:pPr>
            <a:r>
              <a:rPr lang="en-US" sz="2400"/>
              <a:t>Co-chairing </a:t>
            </a:r>
            <a:r>
              <a:rPr lang="en-US" sz="2400" b="1">
                <a:solidFill>
                  <a:srgbClr val="1E1E1E"/>
                </a:solidFill>
              </a:rPr>
              <a:t>3</a:t>
            </a:r>
            <a:r>
              <a:rPr lang="en-US" sz="2400"/>
              <a:t> projects with:</a:t>
            </a:r>
            <a:endParaRPr sz="2400"/>
          </a:p>
          <a:p>
            <a:pPr marL="914400" lvl="1" indent="-381000" algn="l" rtl="0">
              <a:spcBef>
                <a:spcPts val="0"/>
              </a:spcBef>
              <a:spcAft>
                <a:spcPts val="0"/>
              </a:spcAft>
              <a:buSzPts val="2400"/>
              <a:buChar char="–"/>
            </a:pPr>
            <a:r>
              <a:rPr lang="en-US" sz="2400" b="1">
                <a:solidFill>
                  <a:srgbClr val="1E1E1E"/>
                </a:solidFill>
              </a:rPr>
              <a:t>University Ghent</a:t>
            </a:r>
            <a:r>
              <a:rPr lang="en-US" sz="2400"/>
              <a:t> (BE)</a:t>
            </a:r>
            <a:endParaRPr sz="2400"/>
          </a:p>
          <a:p>
            <a:pPr marL="914400" lvl="1" indent="-381000" algn="l" rtl="0">
              <a:spcBef>
                <a:spcPts val="0"/>
              </a:spcBef>
              <a:spcAft>
                <a:spcPts val="0"/>
              </a:spcAft>
              <a:buSzPts val="2400"/>
              <a:buChar char="–"/>
            </a:pPr>
            <a:r>
              <a:rPr lang="en-US" sz="2400" b="1">
                <a:solidFill>
                  <a:srgbClr val="1E1E1E"/>
                </a:solidFill>
              </a:rPr>
              <a:t>University Nantes</a:t>
            </a:r>
            <a:r>
              <a:rPr lang="en-US" sz="2400"/>
              <a:t> (FR)</a:t>
            </a:r>
            <a:endParaRPr sz="2400"/>
          </a:p>
          <a:p>
            <a:pPr marL="914400" lvl="1" indent="-381000" algn="l" rtl="0">
              <a:spcBef>
                <a:spcPts val="0"/>
              </a:spcBef>
              <a:spcAft>
                <a:spcPts val="0"/>
              </a:spcAft>
              <a:buSzPts val="2400"/>
              <a:buChar char="–"/>
            </a:pPr>
            <a:r>
              <a:rPr lang="en-US" sz="2400" b="1">
                <a:solidFill>
                  <a:srgbClr val="1E1E1E"/>
                </a:solidFill>
              </a:rPr>
              <a:t>Rohde &amp; Schwarz</a:t>
            </a:r>
            <a:r>
              <a:rPr lang="en-US" sz="2400"/>
              <a:t> (CH)</a:t>
            </a:r>
            <a:endParaRPr sz="2400"/>
          </a:p>
          <a:p>
            <a:pPr marL="914400" lvl="1" indent="-381000" algn="l" rtl="0">
              <a:spcBef>
                <a:spcPts val="0"/>
              </a:spcBef>
              <a:spcAft>
                <a:spcPts val="0"/>
              </a:spcAft>
              <a:buSzPts val="2400"/>
              <a:buChar char="–"/>
            </a:pPr>
            <a:r>
              <a:rPr lang="en-US" sz="2400" b="1">
                <a:solidFill>
                  <a:srgbClr val="1E1E1E"/>
                </a:solidFill>
              </a:rPr>
              <a:t>NTIA</a:t>
            </a:r>
            <a:r>
              <a:rPr lang="en-US" sz="2400"/>
              <a:t> (US)</a:t>
            </a:r>
            <a:endParaRPr sz="2400"/>
          </a:p>
          <a:p>
            <a:pPr marL="457200" lvl="0" indent="-381000" algn="l" rtl="0">
              <a:spcBef>
                <a:spcPts val="0"/>
              </a:spcBef>
              <a:spcAft>
                <a:spcPts val="0"/>
              </a:spcAft>
              <a:buSzPts val="2400"/>
              <a:buChar char="»"/>
            </a:pPr>
            <a:r>
              <a:rPr lang="en-US" sz="2400"/>
              <a:t>Cooperation on experiment preparation</a:t>
            </a:r>
            <a:endParaRPr sz="2400"/>
          </a:p>
        </p:txBody>
      </p:sp>
      <p:sp>
        <p:nvSpPr>
          <p:cNvPr id="715" name="Google Shape;715;p105"/>
          <p:cNvSpPr txBox="1">
            <a:spLocks noGrp="1"/>
          </p:cNvSpPr>
          <p:nvPr>
            <p:ph type="body" idx="3"/>
          </p:nvPr>
        </p:nvSpPr>
        <p:spPr>
          <a:xfrm>
            <a:off x="5407025" y="1852613"/>
            <a:ext cx="45402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 </a:t>
            </a:r>
            <a:endParaRPr/>
          </a:p>
        </p:txBody>
      </p:sp>
      <p:sp>
        <p:nvSpPr>
          <p:cNvPr id="716" name="Google Shape;716;p105"/>
          <p:cNvSpPr txBox="1">
            <a:spLocks noGrp="1"/>
          </p:cNvSpPr>
          <p:nvPr>
            <p:ph type="body" idx="4"/>
          </p:nvPr>
        </p:nvSpPr>
        <p:spPr>
          <a:xfrm>
            <a:off x="5407025" y="2760663"/>
            <a:ext cx="45402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Clr>
                <a:srgbClr val="1E1E1E"/>
              </a:buClr>
              <a:buSzPts val="2400"/>
              <a:buChar char="»"/>
            </a:pPr>
            <a:r>
              <a:rPr lang="en-US" sz="2400" b="1">
                <a:solidFill>
                  <a:srgbClr val="1E1E1E"/>
                </a:solidFill>
              </a:rPr>
              <a:t>Video Quality in Public Safety</a:t>
            </a:r>
            <a:endParaRPr sz="2400" b="1">
              <a:solidFill>
                <a:srgbClr val="1E1E1E"/>
              </a:solidFill>
            </a:endParaRPr>
          </a:p>
          <a:p>
            <a:pPr marL="457200" lvl="0" indent="-381000" algn="l" rtl="0">
              <a:spcBef>
                <a:spcPts val="0"/>
              </a:spcBef>
              <a:spcAft>
                <a:spcPts val="0"/>
              </a:spcAft>
              <a:buSzPts val="2400"/>
              <a:buChar char="»"/>
            </a:pPr>
            <a:r>
              <a:rPr lang="en-US" sz="2400"/>
              <a:t>Since </a:t>
            </a:r>
            <a:r>
              <a:rPr lang="en-US" sz="2400" b="1">
                <a:solidFill>
                  <a:srgbClr val="1E1E1E"/>
                </a:solidFill>
              </a:rPr>
              <a:t>2010</a:t>
            </a:r>
            <a:endParaRPr sz="2400" b="1">
              <a:solidFill>
                <a:srgbClr val="1E1E1E"/>
              </a:solidFill>
            </a:endParaRPr>
          </a:p>
          <a:p>
            <a:pPr marL="457200" lvl="0" indent="-381000" algn="l" rtl="0">
              <a:spcBef>
                <a:spcPts val="0"/>
              </a:spcBef>
              <a:spcAft>
                <a:spcPts val="0"/>
              </a:spcAft>
              <a:buSzPts val="2400"/>
              <a:buChar char="»"/>
            </a:pPr>
            <a:r>
              <a:rPr lang="en-US" sz="2400"/>
              <a:t>Supported by U.S. </a:t>
            </a:r>
            <a:r>
              <a:rPr lang="en-US" sz="2400" b="1">
                <a:solidFill>
                  <a:srgbClr val="1E1E1E"/>
                </a:solidFill>
              </a:rPr>
              <a:t>Department of Homeland Security</a:t>
            </a:r>
            <a:endParaRPr sz="2400" b="1">
              <a:solidFill>
                <a:srgbClr val="1E1E1E"/>
              </a:solidFill>
            </a:endParaRPr>
          </a:p>
          <a:p>
            <a:pPr marL="457200" lvl="0" indent="-381000" algn="l" rtl="0">
              <a:spcBef>
                <a:spcPts val="0"/>
              </a:spcBef>
              <a:spcAft>
                <a:spcPts val="0"/>
              </a:spcAft>
              <a:buSzPts val="2400"/>
              <a:buChar char="»"/>
            </a:pPr>
            <a:r>
              <a:rPr lang="en-US" sz="2400"/>
              <a:t>Developing user guides for </a:t>
            </a:r>
            <a:r>
              <a:rPr lang="en-US" sz="2400" b="1">
                <a:solidFill>
                  <a:srgbClr val="1E1E1E"/>
                </a:solidFill>
              </a:rPr>
              <a:t>public safety video applications</a:t>
            </a:r>
            <a:endParaRPr sz="2400" b="1">
              <a:solidFill>
                <a:srgbClr val="1E1E1E"/>
              </a:solidFill>
            </a:endParaRPr>
          </a:p>
        </p:txBody>
      </p:sp>
      <p:sp>
        <p:nvSpPr>
          <p:cNvPr id="717" name="Google Shape;717;p105"/>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45</a:t>
            </a:fld>
            <a:endParaRPr/>
          </a:p>
        </p:txBody>
      </p:sp>
      <p:pic>
        <p:nvPicPr>
          <p:cNvPr id="718" name="Google Shape;718;p105"/>
          <p:cNvPicPr preferRelativeResize="0"/>
          <p:nvPr/>
        </p:nvPicPr>
        <p:blipFill>
          <a:blip r:embed="rId3">
            <a:alphaModFix/>
          </a:blip>
          <a:stretch>
            <a:fillRect/>
          </a:stretch>
        </p:blipFill>
        <p:spPr>
          <a:xfrm>
            <a:off x="1723438" y="1852625"/>
            <a:ext cx="2542680" cy="908100"/>
          </a:xfrm>
          <a:prstGeom prst="rect">
            <a:avLst/>
          </a:prstGeom>
          <a:noFill/>
          <a:ln>
            <a:noFill/>
          </a:ln>
        </p:spPr>
      </p:pic>
      <p:pic>
        <p:nvPicPr>
          <p:cNvPr id="719" name="Google Shape;719;p105"/>
          <p:cNvPicPr preferRelativeResize="0"/>
          <p:nvPr/>
        </p:nvPicPr>
        <p:blipFill>
          <a:blip r:embed="rId4">
            <a:alphaModFix/>
          </a:blip>
          <a:stretch>
            <a:fillRect/>
          </a:stretch>
        </p:blipFill>
        <p:spPr>
          <a:xfrm>
            <a:off x="6843675" y="1873213"/>
            <a:ext cx="1666875" cy="876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723"/>
        <p:cNvGrpSpPr/>
        <p:nvPr/>
      </p:nvGrpSpPr>
      <p:grpSpPr>
        <a:xfrm>
          <a:off x="0" y="0"/>
          <a:ext cx="0" cy="0"/>
          <a:chOff x="0" y="0"/>
          <a:chExt cx="0" cy="0"/>
        </a:xfrm>
      </p:grpSpPr>
      <p:sp>
        <p:nvSpPr>
          <p:cNvPr id="724" name="Google Shape;724;p106"/>
          <p:cNvSpPr txBox="1">
            <a:spLocks noGrp="1"/>
          </p:cNvSpPr>
          <p:nvPr>
            <p:ph type="title"/>
          </p:nvPr>
        </p:nvSpPr>
        <p:spPr>
          <a:xfrm>
            <a:off x="735013" y="401638"/>
            <a:ext cx="9212400" cy="146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Cooperation (2/2)</a:t>
            </a:r>
            <a:endParaRPr/>
          </a:p>
        </p:txBody>
      </p:sp>
      <p:sp>
        <p:nvSpPr>
          <p:cNvPr id="725" name="Google Shape;725;p106"/>
          <p:cNvSpPr txBox="1">
            <a:spLocks noGrp="1"/>
          </p:cNvSpPr>
          <p:nvPr>
            <p:ph type="body" idx="1"/>
          </p:nvPr>
        </p:nvSpPr>
        <p:spPr>
          <a:xfrm>
            <a:off x="735013" y="1852613"/>
            <a:ext cx="45195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 </a:t>
            </a:r>
            <a:endParaRPr/>
          </a:p>
        </p:txBody>
      </p:sp>
      <p:sp>
        <p:nvSpPr>
          <p:cNvPr id="726" name="Google Shape;726;p106"/>
          <p:cNvSpPr txBox="1">
            <a:spLocks noGrp="1"/>
          </p:cNvSpPr>
          <p:nvPr>
            <p:ph type="body" idx="2"/>
          </p:nvPr>
        </p:nvSpPr>
        <p:spPr>
          <a:xfrm>
            <a:off x="735013" y="2760663"/>
            <a:ext cx="45195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Clr>
                <a:srgbClr val="1E1E1E"/>
              </a:buClr>
              <a:buSzPts val="2400"/>
              <a:buChar char="»"/>
            </a:pPr>
            <a:r>
              <a:rPr lang="en-US" sz="2400" b="1">
                <a:solidFill>
                  <a:srgbClr val="1E1E1E"/>
                </a:solidFill>
              </a:rPr>
              <a:t>Polish Ministry of Digital Affairs</a:t>
            </a:r>
            <a:endParaRPr sz="2400" b="1">
              <a:solidFill>
                <a:srgbClr val="1E1E1E"/>
              </a:solidFill>
            </a:endParaRPr>
          </a:p>
          <a:p>
            <a:pPr marL="457200" lvl="0" indent="-381000" algn="l" rtl="0">
              <a:spcBef>
                <a:spcPts val="0"/>
              </a:spcBef>
              <a:spcAft>
                <a:spcPts val="0"/>
              </a:spcAft>
              <a:buSzPts val="2400"/>
              <a:buChar char="»"/>
            </a:pPr>
            <a:r>
              <a:rPr lang="en-US" sz="2400"/>
              <a:t>Since </a:t>
            </a:r>
            <a:r>
              <a:rPr lang="en-US" sz="2400" b="1">
                <a:solidFill>
                  <a:srgbClr val="1E1E1E"/>
                </a:solidFill>
              </a:rPr>
              <a:t>2014</a:t>
            </a:r>
            <a:endParaRPr sz="2400" b="1">
              <a:solidFill>
                <a:srgbClr val="1E1E1E"/>
              </a:solidFill>
            </a:endParaRPr>
          </a:p>
          <a:p>
            <a:pPr marL="457200" lvl="0" indent="-381000" algn="l" rtl="0">
              <a:spcBef>
                <a:spcPts val="0"/>
              </a:spcBef>
              <a:spcAft>
                <a:spcPts val="0"/>
              </a:spcAft>
              <a:buSzPts val="2400"/>
              <a:buChar char="»"/>
            </a:pPr>
            <a:r>
              <a:rPr lang="en-US" sz="2400"/>
              <a:t>Received nomination as delegate of </a:t>
            </a:r>
            <a:r>
              <a:rPr lang="en-US" sz="2400" b="1">
                <a:solidFill>
                  <a:srgbClr val="1E1E1E"/>
                </a:solidFill>
              </a:rPr>
              <a:t>Poland</a:t>
            </a:r>
            <a:endParaRPr sz="2400" b="1">
              <a:solidFill>
                <a:srgbClr val="1E1E1E"/>
              </a:solidFill>
            </a:endParaRPr>
          </a:p>
        </p:txBody>
      </p:sp>
      <p:sp>
        <p:nvSpPr>
          <p:cNvPr id="727" name="Google Shape;727;p106"/>
          <p:cNvSpPr txBox="1">
            <a:spLocks noGrp="1"/>
          </p:cNvSpPr>
          <p:nvPr>
            <p:ph type="body" idx="3"/>
          </p:nvPr>
        </p:nvSpPr>
        <p:spPr>
          <a:xfrm>
            <a:off x="5407025" y="1852613"/>
            <a:ext cx="45402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 </a:t>
            </a:r>
            <a:endParaRPr/>
          </a:p>
        </p:txBody>
      </p:sp>
      <p:sp>
        <p:nvSpPr>
          <p:cNvPr id="728" name="Google Shape;728;p106"/>
          <p:cNvSpPr txBox="1">
            <a:spLocks noGrp="1"/>
          </p:cNvSpPr>
          <p:nvPr>
            <p:ph type="body" idx="4"/>
          </p:nvPr>
        </p:nvSpPr>
        <p:spPr>
          <a:xfrm>
            <a:off x="5407025" y="2760663"/>
            <a:ext cx="45402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Clr>
                <a:srgbClr val="1E1E1E"/>
              </a:buClr>
              <a:buSzPts val="2400"/>
              <a:buChar char="»"/>
            </a:pPr>
            <a:r>
              <a:rPr lang="en-US" sz="2400" b="1">
                <a:solidFill>
                  <a:srgbClr val="1E1E1E"/>
                </a:solidFill>
              </a:rPr>
              <a:t>International Telecommunication Union - Telecommunication Standardization Sector</a:t>
            </a:r>
            <a:endParaRPr sz="2400" b="1">
              <a:solidFill>
                <a:srgbClr val="1E1E1E"/>
              </a:solidFill>
            </a:endParaRPr>
          </a:p>
          <a:p>
            <a:pPr marL="457200" lvl="0" indent="-381000" algn="l" rtl="0">
              <a:spcBef>
                <a:spcPts val="0"/>
              </a:spcBef>
              <a:spcAft>
                <a:spcPts val="0"/>
              </a:spcAft>
              <a:buSzPts val="2400"/>
              <a:buChar char="»"/>
            </a:pPr>
            <a:r>
              <a:rPr lang="en-US" sz="2400"/>
              <a:t>Since </a:t>
            </a:r>
            <a:r>
              <a:rPr lang="en-US" sz="2400" b="1">
                <a:solidFill>
                  <a:srgbClr val="1E1E1E"/>
                </a:solidFill>
              </a:rPr>
              <a:t>2014</a:t>
            </a:r>
            <a:endParaRPr sz="2400" b="1">
              <a:solidFill>
                <a:srgbClr val="1E1E1E"/>
              </a:solidFill>
            </a:endParaRPr>
          </a:p>
          <a:p>
            <a:pPr marL="457200" lvl="0" indent="-381000" algn="l" rtl="0">
              <a:spcBef>
                <a:spcPts val="0"/>
              </a:spcBef>
              <a:spcAft>
                <a:spcPts val="0"/>
              </a:spcAft>
              <a:buSzPts val="2400"/>
              <a:buChar char="»"/>
            </a:pPr>
            <a:r>
              <a:rPr lang="en-US" sz="2400"/>
              <a:t>Turning research results into </a:t>
            </a:r>
            <a:r>
              <a:rPr lang="en-US" sz="2400" b="1">
                <a:solidFill>
                  <a:srgbClr val="1E1E1E"/>
                </a:solidFill>
              </a:rPr>
              <a:t>standards</a:t>
            </a:r>
            <a:endParaRPr sz="2400" b="1">
              <a:solidFill>
                <a:srgbClr val="1E1E1E"/>
              </a:solidFill>
            </a:endParaRPr>
          </a:p>
        </p:txBody>
      </p:sp>
      <p:sp>
        <p:nvSpPr>
          <p:cNvPr id="729" name="Google Shape;729;p106"/>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46</a:t>
            </a:fld>
            <a:endParaRPr/>
          </a:p>
        </p:txBody>
      </p:sp>
      <p:pic>
        <p:nvPicPr>
          <p:cNvPr id="730" name="Google Shape;730;p106"/>
          <p:cNvPicPr preferRelativeResize="0"/>
          <p:nvPr/>
        </p:nvPicPr>
        <p:blipFill>
          <a:blip r:embed="rId3">
            <a:alphaModFix/>
          </a:blip>
          <a:stretch>
            <a:fillRect/>
          </a:stretch>
        </p:blipFill>
        <p:spPr>
          <a:xfrm>
            <a:off x="1904687" y="1852625"/>
            <a:ext cx="2180187" cy="908100"/>
          </a:xfrm>
          <a:prstGeom prst="rect">
            <a:avLst/>
          </a:prstGeom>
          <a:noFill/>
          <a:ln>
            <a:noFill/>
          </a:ln>
        </p:spPr>
      </p:pic>
      <p:pic>
        <p:nvPicPr>
          <p:cNvPr id="731" name="Google Shape;731;p106"/>
          <p:cNvPicPr preferRelativeResize="0"/>
          <p:nvPr/>
        </p:nvPicPr>
        <p:blipFill>
          <a:blip r:embed="rId4">
            <a:alphaModFix/>
          </a:blip>
          <a:stretch>
            <a:fillRect/>
          </a:stretch>
        </p:blipFill>
        <p:spPr>
          <a:xfrm>
            <a:off x="7275675" y="1852625"/>
            <a:ext cx="802888" cy="908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735"/>
        <p:cNvGrpSpPr/>
        <p:nvPr/>
      </p:nvGrpSpPr>
      <p:grpSpPr>
        <a:xfrm>
          <a:off x="0" y="0"/>
          <a:ext cx="0" cy="0"/>
          <a:chOff x="0" y="0"/>
          <a:chExt cx="0" cy="0"/>
        </a:xfrm>
      </p:grpSpPr>
      <p:sp>
        <p:nvSpPr>
          <p:cNvPr id="736" name="Google Shape;736;p107"/>
          <p:cNvSpPr txBox="1">
            <a:spLocks noGrp="1"/>
          </p:cNvSpPr>
          <p:nvPr>
            <p:ph type="title"/>
          </p:nvPr>
        </p:nvSpPr>
        <p:spPr>
          <a:xfrm>
            <a:off x="735013" y="401638"/>
            <a:ext cx="9212400" cy="146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Standardization</a:t>
            </a:r>
            <a:endParaRPr/>
          </a:p>
        </p:txBody>
      </p:sp>
      <p:sp>
        <p:nvSpPr>
          <p:cNvPr id="737" name="Google Shape;737;p107"/>
          <p:cNvSpPr txBox="1">
            <a:spLocks noGrp="1"/>
          </p:cNvSpPr>
          <p:nvPr>
            <p:ph type="body" idx="1"/>
          </p:nvPr>
        </p:nvSpPr>
        <p:spPr>
          <a:xfrm>
            <a:off x="735013" y="1852613"/>
            <a:ext cx="45195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ITU-T Recommendation P.912</a:t>
            </a:r>
            <a:endParaRPr/>
          </a:p>
        </p:txBody>
      </p:sp>
      <p:sp>
        <p:nvSpPr>
          <p:cNvPr id="738" name="Google Shape;738;p107"/>
          <p:cNvSpPr txBox="1">
            <a:spLocks noGrp="1"/>
          </p:cNvSpPr>
          <p:nvPr>
            <p:ph type="body" idx="2"/>
          </p:nvPr>
        </p:nvSpPr>
        <p:spPr>
          <a:xfrm>
            <a:off x="735013" y="2760663"/>
            <a:ext cx="45195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SzPts val="2400"/>
              <a:buChar char="»"/>
            </a:pPr>
            <a:r>
              <a:rPr lang="en-US" sz="2400"/>
              <a:t>“</a:t>
            </a:r>
            <a:r>
              <a:rPr lang="en-US" sz="2400" i="1"/>
              <a:t>Subjective video quality assessment methods for recognition tasks</a:t>
            </a:r>
            <a:r>
              <a:rPr lang="en-US" sz="2400"/>
              <a:t>”</a:t>
            </a:r>
            <a:endParaRPr sz="2400"/>
          </a:p>
          <a:p>
            <a:pPr marL="457200" lvl="0" indent="-381000" algn="l" rtl="0">
              <a:spcBef>
                <a:spcPts val="0"/>
              </a:spcBef>
              <a:spcAft>
                <a:spcPts val="0"/>
              </a:spcAft>
              <a:buSzPts val="2400"/>
              <a:buChar char="»"/>
            </a:pPr>
            <a:r>
              <a:rPr lang="en-US" sz="2400"/>
              <a:t>Contribution - major (⅔) extension, e.g.:</a:t>
            </a:r>
            <a:endParaRPr sz="2400"/>
          </a:p>
          <a:p>
            <a:pPr marL="914400" lvl="1" indent="-381000" algn="l" rtl="0">
              <a:spcBef>
                <a:spcPts val="0"/>
              </a:spcBef>
              <a:spcAft>
                <a:spcPts val="0"/>
              </a:spcAft>
              <a:buSzPts val="2400"/>
              <a:buChar char="–"/>
            </a:pPr>
            <a:r>
              <a:rPr lang="en-US" sz="2400"/>
              <a:t>Source signal</a:t>
            </a:r>
            <a:endParaRPr sz="2400"/>
          </a:p>
          <a:p>
            <a:pPr marL="914400" lvl="1" indent="-381000" algn="l" rtl="0">
              <a:spcBef>
                <a:spcPts val="0"/>
              </a:spcBef>
              <a:spcAft>
                <a:spcPts val="0"/>
              </a:spcAft>
              <a:buSzPts val="2400"/>
              <a:buChar char="–"/>
            </a:pPr>
            <a:r>
              <a:rPr lang="en-US" sz="2400"/>
              <a:t>Test methods</a:t>
            </a:r>
            <a:endParaRPr sz="2400"/>
          </a:p>
          <a:p>
            <a:pPr marL="914400" lvl="1" indent="-381000" algn="l" rtl="0">
              <a:spcBef>
                <a:spcPts val="0"/>
              </a:spcBef>
              <a:spcAft>
                <a:spcPts val="0"/>
              </a:spcAft>
              <a:buSzPts val="2400"/>
              <a:buChar char="–"/>
            </a:pPr>
            <a:r>
              <a:rPr lang="en-US" sz="2400"/>
              <a:t>Experimental design</a:t>
            </a:r>
            <a:endParaRPr sz="2400"/>
          </a:p>
          <a:p>
            <a:pPr marL="914400" lvl="1" indent="-381000" algn="l" rtl="0">
              <a:spcBef>
                <a:spcPts val="0"/>
              </a:spcBef>
              <a:spcAft>
                <a:spcPts val="0"/>
              </a:spcAft>
              <a:buSzPts val="2400"/>
              <a:buChar char="–"/>
            </a:pPr>
            <a:r>
              <a:rPr lang="en-US" sz="2400"/>
              <a:t>Reference, viewing and listening conditions</a:t>
            </a:r>
            <a:endParaRPr sz="2400"/>
          </a:p>
        </p:txBody>
      </p:sp>
      <p:sp>
        <p:nvSpPr>
          <p:cNvPr id="739" name="Google Shape;739;p107"/>
          <p:cNvSpPr txBox="1">
            <a:spLocks noGrp="1"/>
          </p:cNvSpPr>
          <p:nvPr>
            <p:ph type="body" idx="3"/>
          </p:nvPr>
        </p:nvSpPr>
        <p:spPr>
          <a:xfrm>
            <a:off x="5407025" y="1852613"/>
            <a:ext cx="45402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ITU-T Recommendation J.346</a:t>
            </a:r>
            <a:endParaRPr/>
          </a:p>
        </p:txBody>
      </p:sp>
      <p:sp>
        <p:nvSpPr>
          <p:cNvPr id="740" name="Google Shape;740;p107"/>
          <p:cNvSpPr txBox="1">
            <a:spLocks noGrp="1"/>
          </p:cNvSpPr>
          <p:nvPr>
            <p:ph type="body" idx="4"/>
          </p:nvPr>
        </p:nvSpPr>
        <p:spPr>
          <a:xfrm>
            <a:off x="5407025" y="2760663"/>
            <a:ext cx="45402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SzPts val="2400"/>
              <a:buChar char="»"/>
            </a:pPr>
            <a:r>
              <a:rPr lang="en-US" sz="2400"/>
              <a:t>“</a:t>
            </a:r>
            <a:r>
              <a:rPr lang="en-US" sz="2400" i="1"/>
              <a:t>Hybrid bit-stream perceptual models for objective video quality measurements</a:t>
            </a:r>
            <a:r>
              <a:rPr lang="en-US" sz="2400"/>
              <a:t>”</a:t>
            </a:r>
            <a:endParaRPr sz="2400"/>
          </a:p>
          <a:p>
            <a:pPr marL="457200" lvl="0" indent="-381000" algn="l" rtl="0">
              <a:spcBef>
                <a:spcPts val="0"/>
              </a:spcBef>
              <a:spcAft>
                <a:spcPts val="0"/>
              </a:spcAft>
              <a:buSzPts val="2400"/>
              <a:buChar char="»"/>
            </a:pPr>
            <a:r>
              <a:rPr lang="en-US" sz="2400"/>
              <a:t>Contribution - technical findings as member of Independent Lab Group (ILG)</a:t>
            </a:r>
            <a:endParaRPr sz="2400"/>
          </a:p>
        </p:txBody>
      </p:sp>
      <p:sp>
        <p:nvSpPr>
          <p:cNvPr id="741" name="Google Shape;741;p107"/>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745"/>
        <p:cNvGrpSpPr/>
        <p:nvPr/>
      </p:nvGrpSpPr>
      <p:grpSpPr>
        <a:xfrm>
          <a:off x="0" y="0"/>
          <a:ext cx="0" cy="0"/>
          <a:chOff x="0" y="0"/>
          <a:chExt cx="0" cy="0"/>
        </a:xfrm>
      </p:grpSpPr>
      <p:sp>
        <p:nvSpPr>
          <p:cNvPr id="746" name="Google Shape;746;p108"/>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a:t>Commercial Exploitation (Technology Transfer)</a:t>
            </a:r>
            <a:endParaRPr sz="3600"/>
          </a:p>
        </p:txBody>
      </p:sp>
      <p:sp>
        <p:nvSpPr>
          <p:cNvPr id="747" name="Google Shape;747;p108"/>
          <p:cNvSpPr txBox="1">
            <a:spLocks noGrp="1"/>
          </p:cNvSpPr>
          <p:nvPr>
            <p:ph type="body" idx="1"/>
          </p:nvPr>
        </p:nvSpPr>
        <p:spPr>
          <a:xfrm>
            <a:off x="954213" y="2184400"/>
            <a:ext cx="4465500" cy="4538700"/>
          </a:xfrm>
          <a:prstGeom prst="rect">
            <a:avLst/>
          </a:prstGeom>
        </p:spPr>
        <p:txBody>
          <a:bodyPr spcFirstLastPara="1" wrap="square" lIns="91425" tIns="91425" rIns="91425" bIns="91425" anchor="t" anchorCtr="0">
            <a:noAutofit/>
          </a:bodyPr>
          <a:lstStyle/>
          <a:p>
            <a:pPr marL="457200" lvl="0" indent="-457200" algn="l" rtl="0">
              <a:spcBef>
                <a:spcPts val="800"/>
              </a:spcBef>
              <a:spcAft>
                <a:spcPts val="0"/>
              </a:spcAft>
              <a:buClr>
                <a:schemeClr val="dk1"/>
              </a:buClr>
              <a:buSzPts val="3600"/>
              <a:buAutoNum type="arabicPeriod"/>
            </a:pPr>
            <a:r>
              <a:rPr lang="en-US">
                <a:solidFill>
                  <a:schemeClr val="dk1"/>
                </a:solidFill>
              </a:rPr>
              <a:t>License agreement </a:t>
            </a:r>
            <a:r>
              <a:rPr lang="en-US" b="1">
                <a:solidFill>
                  <a:srgbClr val="1E1E1E"/>
                </a:solidFill>
              </a:rPr>
              <a:t>signed in 2013</a:t>
            </a:r>
            <a:endParaRPr b="1">
              <a:solidFill>
                <a:srgbClr val="1E1E1E"/>
              </a:solidFill>
            </a:endParaRPr>
          </a:p>
          <a:p>
            <a:pPr marL="457200" lvl="0" indent="-457200" algn="l" rtl="0">
              <a:spcBef>
                <a:spcPts val="0"/>
              </a:spcBef>
              <a:spcAft>
                <a:spcPts val="0"/>
              </a:spcAft>
              <a:buClr>
                <a:schemeClr val="dk1"/>
              </a:buClr>
              <a:buSzPts val="3600"/>
              <a:buAutoNum type="arabicPeriod"/>
            </a:pPr>
            <a:r>
              <a:rPr lang="en-US">
                <a:solidFill>
                  <a:schemeClr val="dk1"/>
                </a:solidFill>
              </a:rPr>
              <a:t>License agreement </a:t>
            </a:r>
            <a:r>
              <a:rPr lang="en-US" b="1">
                <a:solidFill>
                  <a:srgbClr val="1E1E1E"/>
                </a:solidFill>
              </a:rPr>
              <a:t>being signed</a:t>
            </a:r>
            <a:endParaRPr b="1">
              <a:solidFill>
                <a:srgbClr val="1E1E1E"/>
              </a:solidFill>
            </a:endParaRPr>
          </a:p>
        </p:txBody>
      </p:sp>
      <p:sp>
        <p:nvSpPr>
          <p:cNvPr id="748" name="Google Shape;748;p108"/>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48</a:t>
            </a:fld>
            <a:endParaRPr/>
          </a:p>
        </p:txBody>
      </p:sp>
      <p:sp>
        <p:nvSpPr>
          <p:cNvPr id="749" name="Google Shape;749;p108"/>
          <p:cNvSpPr txBox="1">
            <a:spLocks noGrp="1"/>
          </p:cNvSpPr>
          <p:nvPr>
            <p:ph type="body" idx="2"/>
          </p:nvPr>
        </p:nvSpPr>
        <p:spPr>
          <a:xfrm>
            <a:off x="5419725" y="2184400"/>
            <a:ext cx="4467300" cy="45387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US"/>
              <a:t> </a:t>
            </a:r>
            <a:endParaRPr/>
          </a:p>
        </p:txBody>
      </p:sp>
      <p:pic>
        <p:nvPicPr>
          <p:cNvPr id="750" name="Google Shape;750;p108"/>
          <p:cNvPicPr preferRelativeResize="0"/>
          <p:nvPr/>
        </p:nvPicPr>
        <p:blipFill rotWithShape="1">
          <a:blip r:embed="rId3">
            <a:alphaModFix/>
          </a:blip>
          <a:srcRect l="52015"/>
          <a:stretch/>
        </p:blipFill>
        <p:spPr>
          <a:xfrm>
            <a:off x="5927225" y="3453625"/>
            <a:ext cx="4753476" cy="2000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754"/>
        <p:cNvGrpSpPr/>
        <p:nvPr/>
      </p:nvGrpSpPr>
      <p:grpSpPr>
        <a:xfrm>
          <a:off x="0" y="0"/>
          <a:ext cx="0" cy="0"/>
          <a:chOff x="0" y="0"/>
          <a:chExt cx="0" cy="0"/>
        </a:xfrm>
      </p:grpSpPr>
      <p:sp>
        <p:nvSpPr>
          <p:cNvPr id="755" name="Google Shape;755;p109"/>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Knowledge Dissemination</a:t>
            </a:r>
            <a:endParaRPr/>
          </a:p>
        </p:txBody>
      </p:sp>
      <p:sp>
        <p:nvSpPr>
          <p:cNvPr id="756" name="Google Shape;756;p109"/>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lvl="0" indent="-457200" algn="l" rtl="0">
              <a:spcBef>
                <a:spcPts val="800"/>
              </a:spcBef>
              <a:spcAft>
                <a:spcPts val="0"/>
              </a:spcAft>
              <a:buSzPts val="3600"/>
              <a:buChar char="»"/>
            </a:pPr>
            <a:r>
              <a:rPr lang="en-US"/>
              <a:t>Almost </a:t>
            </a:r>
            <a:r>
              <a:rPr lang="en-US" b="1">
                <a:solidFill>
                  <a:srgbClr val="1E1E1E"/>
                </a:solidFill>
              </a:rPr>
              <a:t>100</a:t>
            </a:r>
            <a:r>
              <a:rPr lang="en-US"/>
              <a:t> scientific papers published on QoE</a:t>
            </a:r>
            <a:endParaRPr/>
          </a:p>
          <a:p>
            <a:pPr marL="457200" lvl="0" indent="-457200" algn="l" rtl="0">
              <a:spcBef>
                <a:spcPts val="0"/>
              </a:spcBef>
              <a:spcAft>
                <a:spcPts val="0"/>
              </a:spcAft>
              <a:buSzPts val="3600"/>
              <a:buChar char="»"/>
            </a:pPr>
            <a:r>
              <a:rPr lang="en-US"/>
              <a:t>More than </a:t>
            </a:r>
            <a:r>
              <a:rPr lang="en-US" b="1">
                <a:solidFill>
                  <a:srgbClr val="1E1E1E"/>
                </a:solidFill>
              </a:rPr>
              <a:t>10</a:t>
            </a:r>
            <a:r>
              <a:rPr lang="en-US"/>
              <a:t> scientific conferences and special sessions organised</a:t>
            </a:r>
            <a:endParaRPr/>
          </a:p>
          <a:p>
            <a:pPr marL="457200" lvl="0" indent="-457200" algn="l" rtl="0">
              <a:spcBef>
                <a:spcPts val="0"/>
              </a:spcBef>
              <a:spcAft>
                <a:spcPts val="0"/>
              </a:spcAft>
              <a:buSzPts val="3600"/>
              <a:buChar char="»"/>
            </a:pPr>
            <a:r>
              <a:rPr lang="en-US"/>
              <a:t>More than </a:t>
            </a:r>
            <a:r>
              <a:rPr lang="en-US" b="1">
                <a:solidFill>
                  <a:srgbClr val="1E1E1E"/>
                </a:solidFill>
              </a:rPr>
              <a:t>10</a:t>
            </a:r>
            <a:r>
              <a:rPr lang="en-US"/>
              <a:t> journal special issues published, with QoE topics</a:t>
            </a:r>
            <a:endParaRPr/>
          </a:p>
          <a:p>
            <a:pPr marL="457200" lvl="0" indent="-457200" algn="l" rtl="0">
              <a:spcBef>
                <a:spcPts val="0"/>
              </a:spcBef>
              <a:spcAft>
                <a:spcPts val="0"/>
              </a:spcAft>
              <a:buSzPts val="3600"/>
              <a:buChar char="»"/>
            </a:pPr>
            <a:r>
              <a:rPr lang="en-US"/>
              <a:t>Almost </a:t>
            </a:r>
            <a:r>
              <a:rPr lang="en-US" b="1">
                <a:solidFill>
                  <a:srgbClr val="1E1E1E"/>
                </a:solidFill>
              </a:rPr>
              <a:t>100</a:t>
            </a:r>
            <a:r>
              <a:rPr lang="en-US"/>
              <a:t> conference talks on QoE</a:t>
            </a:r>
            <a:endParaRPr/>
          </a:p>
        </p:txBody>
      </p:sp>
      <p:sp>
        <p:nvSpPr>
          <p:cNvPr id="757" name="Google Shape;757;p109"/>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5"/>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t" anchorCtr="0">
            <a:noAutofit/>
          </a:bodyPr>
          <a:lstStyle/>
          <a:p>
            <a:pPr marL="0" marR="0" lvl="0" indent="0" algn="ctr" rtl="0">
              <a:spcBef>
                <a:spcPts val="0"/>
              </a:spcBef>
              <a:spcAft>
                <a:spcPts val="0"/>
              </a:spcAft>
              <a:buNone/>
            </a:pPr>
            <a:r>
              <a:rPr lang="en-US" sz="5000" b="0" i="0" u="none" strike="noStrike" cap="none">
                <a:solidFill>
                  <a:srgbClr val="000000"/>
                </a:solidFill>
                <a:latin typeface="Arial"/>
                <a:ea typeface="Arial"/>
                <a:cs typeface="Arial"/>
                <a:sym typeface="Arial"/>
              </a:rPr>
              <a:t>Technology Enablers...</a:t>
            </a:r>
            <a:endParaRPr sz="5000" b="0" i="0" u="none" strike="noStrike" cap="none">
              <a:solidFill>
                <a:srgbClr val="000000"/>
              </a:solidFill>
              <a:latin typeface="Arial"/>
              <a:ea typeface="Arial"/>
              <a:cs typeface="Arial"/>
              <a:sym typeface="Arial"/>
            </a:endParaRPr>
          </a:p>
        </p:txBody>
      </p:sp>
      <p:sp>
        <p:nvSpPr>
          <p:cNvPr id="296" name="Google Shape;296;p6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5</a:t>
            </a:fld>
            <a:endParaRPr sz="1600">
              <a:solidFill>
                <a:srgbClr val="000000"/>
              </a:solidFill>
              <a:latin typeface="Arial"/>
              <a:ea typeface="Arial"/>
              <a:cs typeface="Arial"/>
              <a:sym typeface="Arial"/>
            </a:endParaRPr>
          </a:p>
        </p:txBody>
      </p:sp>
      <p:sp>
        <p:nvSpPr>
          <p:cNvPr id="297" name="Google Shape;297;p65"/>
          <p:cNvSpPr/>
          <p:nvPr/>
        </p:nvSpPr>
        <p:spPr>
          <a:xfrm>
            <a:off x="938275" y="1949975"/>
            <a:ext cx="1542600" cy="3789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BANDWIDTH</a:t>
            </a:r>
            <a:endParaRPr/>
          </a:p>
        </p:txBody>
      </p:sp>
      <p:sp>
        <p:nvSpPr>
          <p:cNvPr id="298" name="Google Shape;298;p65"/>
          <p:cNvSpPr/>
          <p:nvPr/>
        </p:nvSpPr>
        <p:spPr>
          <a:xfrm>
            <a:off x="938262" y="3507313"/>
            <a:ext cx="5262600" cy="4095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AVAILABILITY OF BANDWIDTH</a:t>
            </a:r>
            <a:r>
              <a:rPr lang="en-US" sz="2000" b="1">
                <a:solidFill>
                  <a:srgbClr val="000000"/>
                </a:solidFill>
                <a:latin typeface="Arial"/>
                <a:ea typeface="Arial"/>
                <a:cs typeface="Arial"/>
                <a:sym typeface="Arial"/>
              </a:rPr>
              <a:t> – wireless</a:t>
            </a:r>
            <a:r>
              <a:rPr lang="en-US" sz="2000" b="1">
                <a:solidFill>
                  <a:srgbClr val="000000"/>
                </a:solidFill>
                <a:latin typeface="Arial Narrow"/>
                <a:ea typeface="Arial Narrow"/>
                <a:cs typeface="Arial Narrow"/>
                <a:sym typeface="Arial Narrow"/>
              </a:rPr>
              <a:t> </a:t>
            </a:r>
            <a:endParaRPr/>
          </a:p>
        </p:txBody>
      </p:sp>
      <p:grpSp>
        <p:nvGrpSpPr>
          <p:cNvPr id="299" name="Google Shape;299;p65"/>
          <p:cNvGrpSpPr/>
          <p:nvPr/>
        </p:nvGrpSpPr>
        <p:grpSpPr>
          <a:xfrm>
            <a:off x="7489422" y="2607965"/>
            <a:ext cx="2635877" cy="2246085"/>
            <a:chOff x="0" y="0"/>
            <a:chExt cx="2635876" cy="2246084"/>
          </a:xfrm>
        </p:grpSpPr>
        <p:sp>
          <p:nvSpPr>
            <p:cNvPr id="300" name="Google Shape;300;p65"/>
            <p:cNvSpPr/>
            <p:nvPr/>
          </p:nvSpPr>
          <p:spPr>
            <a:xfrm>
              <a:off x="700192" y="0"/>
              <a:ext cx="1444747" cy="620216"/>
            </a:xfrm>
            <a:custGeom>
              <a:avLst/>
              <a:gdLst/>
              <a:ahLst/>
              <a:cxnLst/>
              <a:rect l="l" t="t" r="r" b="b"/>
              <a:pathLst>
                <a:path w="120000" h="120000" extrusionOk="0">
                  <a:moveTo>
                    <a:pt x="0" y="120000"/>
                  </a:moveTo>
                  <a:cubicBezTo>
                    <a:pt x="0" y="53727"/>
                    <a:pt x="26016" y="0"/>
                    <a:pt x="58105" y="0"/>
                  </a:cubicBezTo>
                  <a:cubicBezTo>
                    <a:pt x="83122" y="0"/>
                    <a:pt x="105333" y="33066"/>
                    <a:pt x="113238" y="82077"/>
                  </a:cubicBezTo>
                  <a:lnTo>
                    <a:pt x="120000" y="82077"/>
                  </a:lnTo>
                  <a:lnTo>
                    <a:pt x="108855" y="120000"/>
                  </a:lnTo>
                  <a:lnTo>
                    <a:pt x="90561" y="82077"/>
                  </a:lnTo>
                  <a:lnTo>
                    <a:pt x="97022" y="82077"/>
                  </a:lnTo>
                  <a:lnTo>
                    <a:pt x="97022" y="82077"/>
                  </a:lnTo>
                  <a:cubicBezTo>
                    <a:pt x="86416" y="39627"/>
                    <a:pt x="60400" y="22188"/>
                    <a:pt x="38911" y="43127"/>
                  </a:cubicBezTo>
                  <a:cubicBezTo>
                    <a:pt x="24100" y="57566"/>
                    <a:pt x="14716" y="87366"/>
                    <a:pt x="14716" y="120000"/>
                  </a:cubicBezTo>
                  <a:close/>
                </a:path>
              </a:pathLst>
            </a:custGeom>
            <a:solidFill>
              <a:schemeClr val="accent6"/>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01" name="Google Shape;301;p65"/>
            <p:cNvSpPr/>
            <p:nvPr/>
          </p:nvSpPr>
          <p:spPr>
            <a:xfrm rot="7528894">
              <a:off x="1242815" y="1168328"/>
              <a:ext cx="1443317" cy="620217"/>
            </a:xfrm>
            <a:custGeom>
              <a:avLst/>
              <a:gdLst/>
              <a:ahLst/>
              <a:cxnLst/>
              <a:rect l="l" t="t" r="r" b="b"/>
              <a:pathLst>
                <a:path w="120000" h="120000" extrusionOk="0">
                  <a:moveTo>
                    <a:pt x="0" y="120000"/>
                  </a:moveTo>
                  <a:cubicBezTo>
                    <a:pt x="0" y="53727"/>
                    <a:pt x="26011" y="0"/>
                    <a:pt x="58100" y="0"/>
                  </a:cubicBezTo>
                  <a:cubicBezTo>
                    <a:pt x="83122" y="0"/>
                    <a:pt x="105333" y="33083"/>
                    <a:pt x="113227" y="82122"/>
                  </a:cubicBezTo>
                  <a:lnTo>
                    <a:pt x="120000" y="82122"/>
                  </a:lnTo>
                  <a:lnTo>
                    <a:pt x="108833" y="120000"/>
                  </a:lnTo>
                  <a:lnTo>
                    <a:pt x="90533" y="82122"/>
                  </a:lnTo>
                  <a:lnTo>
                    <a:pt x="97000" y="82122"/>
                  </a:lnTo>
                  <a:lnTo>
                    <a:pt x="97000" y="82122"/>
                  </a:lnTo>
                  <a:cubicBezTo>
                    <a:pt x="86416" y="39655"/>
                    <a:pt x="60422" y="22188"/>
                    <a:pt x="38933" y="43111"/>
                  </a:cubicBezTo>
                  <a:cubicBezTo>
                    <a:pt x="24116" y="57538"/>
                    <a:pt x="14733" y="87350"/>
                    <a:pt x="14733" y="120000"/>
                  </a:cubicBezTo>
                  <a:close/>
                </a:path>
              </a:pathLst>
            </a:custGeom>
            <a:solidFill>
              <a:srgbClr val="CC3399"/>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02" name="Google Shape;302;p65"/>
            <p:cNvSpPr/>
            <p:nvPr/>
          </p:nvSpPr>
          <p:spPr>
            <a:xfrm rot="-6903944">
              <a:off x="-135432" y="1041564"/>
              <a:ext cx="1444749" cy="620217"/>
            </a:xfrm>
            <a:custGeom>
              <a:avLst/>
              <a:gdLst/>
              <a:ahLst/>
              <a:cxnLst/>
              <a:rect l="l" t="t" r="r" b="b"/>
              <a:pathLst>
                <a:path w="120000" h="120000" extrusionOk="0">
                  <a:moveTo>
                    <a:pt x="0" y="120000"/>
                  </a:moveTo>
                  <a:cubicBezTo>
                    <a:pt x="0" y="53727"/>
                    <a:pt x="26016" y="0"/>
                    <a:pt x="58105" y="0"/>
                  </a:cubicBezTo>
                  <a:cubicBezTo>
                    <a:pt x="83122" y="0"/>
                    <a:pt x="105333" y="33066"/>
                    <a:pt x="113238" y="82077"/>
                  </a:cubicBezTo>
                  <a:lnTo>
                    <a:pt x="120000" y="82077"/>
                  </a:lnTo>
                  <a:lnTo>
                    <a:pt x="108855" y="120000"/>
                  </a:lnTo>
                  <a:lnTo>
                    <a:pt x="90561" y="82077"/>
                  </a:lnTo>
                  <a:lnTo>
                    <a:pt x="97022" y="82077"/>
                  </a:lnTo>
                  <a:lnTo>
                    <a:pt x="97022" y="82077"/>
                  </a:lnTo>
                  <a:cubicBezTo>
                    <a:pt x="86416" y="39627"/>
                    <a:pt x="60405" y="22188"/>
                    <a:pt x="38911" y="43127"/>
                  </a:cubicBezTo>
                  <a:cubicBezTo>
                    <a:pt x="24100" y="57566"/>
                    <a:pt x="14716" y="87366"/>
                    <a:pt x="14716" y="120000"/>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03" name="Google Shape;303;p65"/>
            <p:cNvSpPr/>
            <p:nvPr/>
          </p:nvSpPr>
          <p:spPr>
            <a:xfrm>
              <a:off x="982627" y="250910"/>
              <a:ext cx="879900" cy="36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home</a:t>
              </a:r>
              <a:endParaRPr/>
            </a:p>
          </p:txBody>
        </p:sp>
        <p:sp>
          <p:nvSpPr>
            <p:cNvPr id="304" name="Google Shape;304;p65"/>
            <p:cNvSpPr/>
            <p:nvPr/>
          </p:nvSpPr>
          <p:spPr>
            <a:xfrm>
              <a:off x="1477517" y="1093010"/>
              <a:ext cx="840000" cy="36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travel</a:t>
              </a:r>
              <a:endParaRPr/>
            </a:p>
          </p:txBody>
        </p:sp>
        <p:sp>
          <p:nvSpPr>
            <p:cNvPr id="305" name="Google Shape;305;p65"/>
            <p:cNvSpPr/>
            <p:nvPr/>
          </p:nvSpPr>
          <p:spPr>
            <a:xfrm>
              <a:off x="453174" y="1093010"/>
              <a:ext cx="840000" cy="36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office</a:t>
              </a:r>
              <a:endParaRPr/>
            </a:p>
          </p:txBody>
        </p:sp>
      </p:grpSp>
      <p:sp>
        <p:nvSpPr>
          <p:cNvPr id="306" name="Google Shape;306;p65"/>
          <p:cNvSpPr/>
          <p:nvPr/>
        </p:nvSpPr>
        <p:spPr>
          <a:xfrm>
            <a:off x="1016050" y="4785250"/>
            <a:ext cx="6783300" cy="7788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200" b="1">
                <a:solidFill>
                  <a:srgbClr val="FF0000"/>
                </a:solidFill>
                <a:latin typeface="Arial"/>
                <a:ea typeface="Arial"/>
                <a:cs typeface="Arial"/>
                <a:sym typeface="Arial"/>
              </a:rPr>
              <a:t>SCALABLE VIDEO CODING</a:t>
            </a:r>
            <a:r>
              <a:rPr lang="en-US" sz="2200" b="1">
                <a:solidFill>
                  <a:srgbClr val="000000"/>
                </a:solidFill>
                <a:latin typeface="Arial"/>
                <a:ea typeface="Arial"/>
                <a:cs typeface="Arial"/>
                <a:sym typeface="Arial"/>
              </a:rPr>
              <a:t> – stream bit-rate</a:t>
            </a:r>
            <a:r>
              <a:rPr lang="en-US" sz="2200" b="1"/>
              <a:t> </a:t>
            </a:r>
            <a:endParaRPr sz="2200" b="1"/>
          </a:p>
          <a:p>
            <a:pPr marL="2286000" marR="0" lvl="0" indent="457200" algn="l" rtl="0">
              <a:spcBef>
                <a:spcPts val="0"/>
              </a:spcBef>
              <a:spcAft>
                <a:spcPts val="0"/>
              </a:spcAft>
              <a:buNone/>
            </a:pPr>
            <a:r>
              <a:rPr lang="en-US" sz="2200" b="1">
                <a:solidFill>
                  <a:srgbClr val="000000"/>
                </a:solidFill>
                <a:latin typeface="Arial"/>
                <a:ea typeface="Arial"/>
                <a:cs typeface="Arial"/>
                <a:sym typeface="Arial"/>
              </a:rPr>
              <a:t>adaptation</a:t>
            </a:r>
            <a:r>
              <a:rPr lang="en-US" sz="2200" b="1"/>
              <a:t> </a:t>
            </a:r>
            <a:r>
              <a:rPr lang="en-US" sz="2200" b="1">
                <a:solidFill>
                  <a:srgbClr val="000000"/>
                </a:solidFill>
                <a:latin typeface="Arial"/>
                <a:ea typeface="Arial"/>
                <a:cs typeface="Arial"/>
                <a:sym typeface="Arial"/>
              </a:rPr>
              <a:t>to the network</a:t>
            </a:r>
            <a:endParaRPr/>
          </a:p>
        </p:txBody>
      </p:sp>
      <p:sp>
        <p:nvSpPr>
          <p:cNvPr id="307" name="Google Shape;307;p65"/>
          <p:cNvSpPr/>
          <p:nvPr/>
        </p:nvSpPr>
        <p:spPr>
          <a:xfrm>
            <a:off x="3154975" y="1683462"/>
            <a:ext cx="3189600" cy="1606800"/>
          </a:xfrm>
          <a:custGeom>
            <a:avLst/>
            <a:gdLst/>
            <a:ahLst/>
            <a:cxnLst/>
            <a:rect l="l" t="t" r="r" b="b"/>
            <a:pathLst>
              <a:path w="120000" h="120000" extrusionOk="0">
                <a:moveTo>
                  <a:pt x="12105" y="49316"/>
                </a:moveTo>
                <a:lnTo>
                  <a:pt x="10122" y="45455"/>
                </a:lnTo>
                <a:lnTo>
                  <a:pt x="8661" y="41588"/>
                </a:lnTo>
                <a:lnTo>
                  <a:pt x="7511" y="37955"/>
                </a:lnTo>
                <a:lnTo>
                  <a:pt x="6677" y="34316"/>
                </a:lnTo>
                <a:lnTo>
                  <a:pt x="6366" y="30911"/>
                </a:lnTo>
                <a:lnTo>
                  <a:pt x="6261" y="27500"/>
                </a:lnTo>
                <a:lnTo>
                  <a:pt x="6472" y="24316"/>
                </a:lnTo>
                <a:lnTo>
                  <a:pt x="6988" y="21361"/>
                </a:lnTo>
                <a:lnTo>
                  <a:pt x="7722" y="18411"/>
                </a:lnTo>
                <a:lnTo>
                  <a:pt x="8766" y="15911"/>
                </a:lnTo>
                <a:lnTo>
                  <a:pt x="10016" y="13411"/>
                </a:lnTo>
                <a:lnTo>
                  <a:pt x="11477" y="10911"/>
                </a:lnTo>
                <a:lnTo>
                  <a:pt x="13150" y="8861"/>
                </a:lnTo>
                <a:lnTo>
                  <a:pt x="14922" y="7044"/>
                </a:lnTo>
                <a:lnTo>
                  <a:pt x="16905" y="5227"/>
                </a:lnTo>
                <a:lnTo>
                  <a:pt x="18888" y="3861"/>
                </a:lnTo>
                <a:lnTo>
                  <a:pt x="21077" y="2500"/>
                </a:lnTo>
                <a:lnTo>
                  <a:pt x="23272" y="1588"/>
                </a:lnTo>
                <a:lnTo>
                  <a:pt x="25566" y="683"/>
                </a:lnTo>
                <a:lnTo>
                  <a:pt x="27966" y="227"/>
                </a:lnTo>
                <a:lnTo>
                  <a:pt x="30261" y="0"/>
                </a:lnTo>
                <a:lnTo>
                  <a:pt x="32555" y="0"/>
                </a:lnTo>
                <a:lnTo>
                  <a:pt x="34955" y="227"/>
                </a:lnTo>
                <a:lnTo>
                  <a:pt x="37150" y="911"/>
                </a:lnTo>
                <a:lnTo>
                  <a:pt x="39338" y="1816"/>
                </a:lnTo>
                <a:lnTo>
                  <a:pt x="41427" y="2955"/>
                </a:lnTo>
                <a:lnTo>
                  <a:pt x="43411" y="4544"/>
                </a:lnTo>
                <a:lnTo>
                  <a:pt x="45288" y="6361"/>
                </a:lnTo>
                <a:lnTo>
                  <a:pt x="46955" y="8411"/>
                </a:lnTo>
                <a:lnTo>
                  <a:pt x="48522" y="11138"/>
                </a:lnTo>
                <a:lnTo>
                  <a:pt x="49772" y="13861"/>
                </a:lnTo>
                <a:lnTo>
                  <a:pt x="50922" y="17044"/>
                </a:lnTo>
                <a:lnTo>
                  <a:pt x="52172" y="13861"/>
                </a:lnTo>
                <a:lnTo>
                  <a:pt x="53011" y="12272"/>
                </a:lnTo>
                <a:lnTo>
                  <a:pt x="53844" y="11138"/>
                </a:lnTo>
                <a:lnTo>
                  <a:pt x="55722" y="8861"/>
                </a:lnTo>
                <a:lnTo>
                  <a:pt x="56766" y="7955"/>
                </a:lnTo>
                <a:lnTo>
                  <a:pt x="59061" y="6588"/>
                </a:lnTo>
                <a:lnTo>
                  <a:pt x="61355" y="5683"/>
                </a:lnTo>
                <a:lnTo>
                  <a:pt x="63861" y="5227"/>
                </a:lnTo>
                <a:lnTo>
                  <a:pt x="66261" y="5227"/>
                </a:lnTo>
                <a:lnTo>
                  <a:pt x="67411" y="5455"/>
                </a:lnTo>
                <a:lnTo>
                  <a:pt x="68661" y="5683"/>
                </a:lnTo>
                <a:lnTo>
                  <a:pt x="69705" y="6138"/>
                </a:lnTo>
                <a:lnTo>
                  <a:pt x="70850" y="6588"/>
                </a:lnTo>
                <a:lnTo>
                  <a:pt x="71894" y="7044"/>
                </a:lnTo>
                <a:lnTo>
                  <a:pt x="72938" y="7727"/>
                </a:lnTo>
                <a:lnTo>
                  <a:pt x="73877" y="8638"/>
                </a:lnTo>
                <a:lnTo>
                  <a:pt x="74711" y="9316"/>
                </a:lnTo>
                <a:lnTo>
                  <a:pt x="75444" y="10455"/>
                </a:lnTo>
                <a:lnTo>
                  <a:pt x="76172" y="11361"/>
                </a:lnTo>
                <a:lnTo>
                  <a:pt x="76800" y="12500"/>
                </a:lnTo>
                <a:lnTo>
                  <a:pt x="77322" y="13638"/>
                </a:lnTo>
                <a:lnTo>
                  <a:pt x="77738" y="15000"/>
                </a:lnTo>
                <a:lnTo>
                  <a:pt x="78155" y="17727"/>
                </a:lnTo>
                <a:lnTo>
                  <a:pt x="78155" y="19316"/>
                </a:lnTo>
                <a:lnTo>
                  <a:pt x="77950" y="20911"/>
                </a:lnTo>
                <a:lnTo>
                  <a:pt x="79827" y="19316"/>
                </a:lnTo>
                <a:lnTo>
                  <a:pt x="81600" y="17955"/>
                </a:lnTo>
                <a:lnTo>
                  <a:pt x="83477" y="16816"/>
                </a:lnTo>
                <a:lnTo>
                  <a:pt x="85355" y="15911"/>
                </a:lnTo>
                <a:lnTo>
                  <a:pt x="87233" y="15227"/>
                </a:lnTo>
                <a:lnTo>
                  <a:pt x="89111" y="14772"/>
                </a:lnTo>
                <a:lnTo>
                  <a:pt x="90988" y="14544"/>
                </a:lnTo>
                <a:lnTo>
                  <a:pt x="92766" y="14316"/>
                </a:lnTo>
                <a:lnTo>
                  <a:pt x="96311" y="14772"/>
                </a:lnTo>
                <a:lnTo>
                  <a:pt x="98088" y="15227"/>
                </a:lnTo>
                <a:lnTo>
                  <a:pt x="99755" y="15911"/>
                </a:lnTo>
                <a:lnTo>
                  <a:pt x="102888" y="17727"/>
                </a:lnTo>
                <a:lnTo>
                  <a:pt x="104350" y="18861"/>
                </a:lnTo>
                <a:lnTo>
                  <a:pt x="105705" y="20000"/>
                </a:lnTo>
                <a:lnTo>
                  <a:pt x="107061" y="21361"/>
                </a:lnTo>
                <a:lnTo>
                  <a:pt x="108311" y="22955"/>
                </a:lnTo>
                <a:lnTo>
                  <a:pt x="110400" y="26138"/>
                </a:lnTo>
                <a:lnTo>
                  <a:pt x="111233" y="27955"/>
                </a:lnTo>
                <a:lnTo>
                  <a:pt x="112072" y="30000"/>
                </a:lnTo>
                <a:lnTo>
                  <a:pt x="112694" y="31816"/>
                </a:lnTo>
                <a:lnTo>
                  <a:pt x="113111" y="33861"/>
                </a:lnTo>
                <a:lnTo>
                  <a:pt x="113527" y="36138"/>
                </a:lnTo>
                <a:lnTo>
                  <a:pt x="113738" y="38183"/>
                </a:lnTo>
                <a:lnTo>
                  <a:pt x="113738" y="40455"/>
                </a:lnTo>
                <a:lnTo>
                  <a:pt x="113527" y="42727"/>
                </a:lnTo>
                <a:lnTo>
                  <a:pt x="113216" y="45000"/>
                </a:lnTo>
                <a:lnTo>
                  <a:pt x="112800" y="47272"/>
                </a:lnTo>
                <a:lnTo>
                  <a:pt x="112072" y="49544"/>
                </a:lnTo>
                <a:lnTo>
                  <a:pt x="111233" y="52044"/>
                </a:lnTo>
                <a:lnTo>
                  <a:pt x="113111" y="54544"/>
                </a:lnTo>
                <a:lnTo>
                  <a:pt x="114677" y="57272"/>
                </a:lnTo>
                <a:lnTo>
                  <a:pt x="116138" y="59772"/>
                </a:lnTo>
                <a:lnTo>
                  <a:pt x="117288" y="62500"/>
                </a:lnTo>
                <a:lnTo>
                  <a:pt x="118227" y="65227"/>
                </a:lnTo>
                <a:lnTo>
                  <a:pt x="118955" y="67955"/>
                </a:lnTo>
                <a:lnTo>
                  <a:pt x="119477" y="70683"/>
                </a:lnTo>
                <a:lnTo>
                  <a:pt x="119894" y="73411"/>
                </a:lnTo>
                <a:lnTo>
                  <a:pt x="120000" y="75911"/>
                </a:lnTo>
                <a:lnTo>
                  <a:pt x="119894" y="78638"/>
                </a:lnTo>
                <a:lnTo>
                  <a:pt x="119688" y="81138"/>
                </a:lnTo>
                <a:lnTo>
                  <a:pt x="119272" y="83638"/>
                </a:lnTo>
                <a:lnTo>
                  <a:pt x="118644" y="86138"/>
                </a:lnTo>
                <a:lnTo>
                  <a:pt x="117811" y="88411"/>
                </a:lnTo>
                <a:lnTo>
                  <a:pt x="116972" y="90455"/>
                </a:lnTo>
                <a:lnTo>
                  <a:pt x="115827" y="92727"/>
                </a:lnTo>
                <a:lnTo>
                  <a:pt x="114572" y="94544"/>
                </a:lnTo>
                <a:lnTo>
                  <a:pt x="113216" y="96361"/>
                </a:lnTo>
                <a:lnTo>
                  <a:pt x="111755" y="98183"/>
                </a:lnTo>
                <a:lnTo>
                  <a:pt x="110088" y="99544"/>
                </a:lnTo>
                <a:lnTo>
                  <a:pt x="108311" y="100911"/>
                </a:lnTo>
                <a:lnTo>
                  <a:pt x="106433" y="102044"/>
                </a:lnTo>
                <a:lnTo>
                  <a:pt x="104450" y="102955"/>
                </a:lnTo>
                <a:lnTo>
                  <a:pt x="102366" y="103861"/>
                </a:lnTo>
                <a:lnTo>
                  <a:pt x="100072" y="104316"/>
                </a:lnTo>
                <a:lnTo>
                  <a:pt x="97772" y="104544"/>
                </a:lnTo>
                <a:lnTo>
                  <a:pt x="95372" y="104772"/>
                </a:lnTo>
                <a:lnTo>
                  <a:pt x="92972" y="104544"/>
                </a:lnTo>
                <a:lnTo>
                  <a:pt x="90472" y="103861"/>
                </a:lnTo>
                <a:lnTo>
                  <a:pt x="87755" y="103183"/>
                </a:lnTo>
                <a:lnTo>
                  <a:pt x="85150" y="102044"/>
                </a:lnTo>
                <a:lnTo>
                  <a:pt x="82433" y="100911"/>
                </a:lnTo>
                <a:lnTo>
                  <a:pt x="78366" y="107727"/>
                </a:lnTo>
                <a:lnTo>
                  <a:pt x="77011" y="109544"/>
                </a:lnTo>
                <a:lnTo>
                  <a:pt x="75550" y="111361"/>
                </a:lnTo>
                <a:lnTo>
                  <a:pt x="74088" y="112955"/>
                </a:lnTo>
                <a:lnTo>
                  <a:pt x="71166" y="115683"/>
                </a:lnTo>
                <a:lnTo>
                  <a:pt x="69705" y="116588"/>
                </a:lnTo>
                <a:lnTo>
                  <a:pt x="68138" y="117727"/>
                </a:lnTo>
                <a:lnTo>
                  <a:pt x="66677" y="118411"/>
                </a:lnTo>
                <a:lnTo>
                  <a:pt x="65111" y="119088"/>
                </a:lnTo>
                <a:lnTo>
                  <a:pt x="63550" y="119544"/>
                </a:lnTo>
                <a:lnTo>
                  <a:pt x="62088" y="119772"/>
                </a:lnTo>
                <a:lnTo>
                  <a:pt x="60522" y="120000"/>
                </a:lnTo>
                <a:lnTo>
                  <a:pt x="58955" y="120000"/>
                </a:lnTo>
                <a:lnTo>
                  <a:pt x="57388" y="119772"/>
                </a:lnTo>
                <a:lnTo>
                  <a:pt x="55927" y="119544"/>
                </a:lnTo>
                <a:lnTo>
                  <a:pt x="54366" y="119088"/>
                </a:lnTo>
                <a:lnTo>
                  <a:pt x="52905" y="118638"/>
                </a:lnTo>
                <a:lnTo>
                  <a:pt x="51444" y="117727"/>
                </a:lnTo>
                <a:lnTo>
                  <a:pt x="49877" y="116816"/>
                </a:lnTo>
                <a:lnTo>
                  <a:pt x="48522" y="115911"/>
                </a:lnTo>
                <a:lnTo>
                  <a:pt x="47061" y="114772"/>
                </a:lnTo>
                <a:lnTo>
                  <a:pt x="45705" y="113411"/>
                </a:lnTo>
                <a:lnTo>
                  <a:pt x="44244" y="112044"/>
                </a:lnTo>
                <a:lnTo>
                  <a:pt x="42988" y="110455"/>
                </a:lnTo>
                <a:lnTo>
                  <a:pt x="41633" y="108638"/>
                </a:lnTo>
                <a:lnTo>
                  <a:pt x="40383" y="106816"/>
                </a:lnTo>
                <a:lnTo>
                  <a:pt x="39127" y="104772"/>
                </a:lnTo>
                <a:lnTo>
                  <a:pt x="37983" y="102727"/>
                </a:lnTo>
                <a:lnTo>
                  <a:pt x="36833" y="100455"/>
                </a:lnTo>
                <a:lnTo>
                  <a:pt x="34538" y="101816"/>
                </a:lnTo>
                <a:lnTo>
                  <a:pt x="32138" y="102727"/>
                </a:lnTo>
                <a:lnTo>
                  <a:pt x="29844" y="103411"/>
                </a:lnTo>
                <a:lnTo>
                  <a:pt x="27444" y="103861"/>
                </a:lnTo>
                <a:lnTo>
                  <a:pt x="25150" y="104088"/>
                </a:lnTo>
                <a:lnTo>
                  <a:pt x="22850" y="104088"/>
                </a:lnTo>
                <a:lnTo>
                  <a:pt x="20555" y="103861"/>
                </a:lnTo>
                <a:lnTo>
                  <a:pt x="18472" y="103183"/>
                </a:lnTo>
                <a:lnTo>
                  <a:pt x="16277" y="102500"/>
                </a:lnTo>
                <a:lnTo>
                  <a:pt x="14294" y="101588"/>
                </a:lnTo>
                <a:lnTo>
                  <a:pt x="12311" y="100455"/>
                </a:lnTo>
                <a:lnTo>
                  <a:pt x="10433" y="99088"/>
                </a:lnTo>
                <a:lnTo>
                  <a:pt x="8766" y="97727"/>
                </a:lnTo>
                <a:lnTo>
                  <a:pt x="7094" y="96138"/>
                </a:lnTo>
                <a:lnTo>
                  <a:pt x="5633" y="94316"/>
                </a:lnTo>
                <a:lnTo>
                  <a:pt x="4277" y="92272"/>
                </a:lnTo>
                <a:lnTo>
                  <a:pt x="3127" y="90227"/>
                </a:lnTo>
                <a:lnTo>
                  <a:pt x="2088" y="87955"/>
                </a:lnTo>
                <a:lnTo>
                  <a:pt x="1250" y="85683"/>
                </a:lnTo>
                <a:lnTo>
                  <a:pt x="627" y="83183"/>
                </a:lnTo>
                <a:lnTo>
                  <a:pt x="211" y="80683"/>
                </a:lnTo>
                <a:lnTo>
                  <a:pt x="0" y="78183"/>
                </a:lnTo>
                <a:lnTo>
                  <a:pt x="0" y="75455"/>
                </a:lnTo>
                <a:lnTo>
                  <a:pt x="211" y="72727"/>
                </a:lnTo>
                <a:lnTo>
                  <a:pt x="727" y="69772"/>
                </a:lnTo>
                <a:lnTo>
                  <a:pt x="1461" y="67044"/>
                </a:lnTo>
                <a:lnTo>
                  <a:pt x="2505" y="64088"/>
                </a:lnTo>
                <a:lnTo>
                  <a:pt x="3861" y="61138"/>
                </a:lnTo>
                <a:lnTo>
                  <a:pt x="5427" y="58183"/>
                </a:lnTo>
                <a:lnTo>
                  <a:pt x="7305" y="55227"/>
                </a:lnTo>
                <a:lnTo>
                  <a:pt x="9600" y="52272"/>
                </a:lnTo>
                <a:lnTo>
                  <a:pt x="12105" y="49316"/>
                </a:lnTo>
              </a:path>
            </a:pathLst>
          </a:custGeom>
          <a:solidFill>
            <a:schemeClr val="accent3"/>
          </a:solidFill>
          <a:ln w="50800" cap="rnd"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08" name="Google Shape;308;p65"/>
          <p:cNvSpPr/>
          <p:nvPr/>
        </p:nvSpPr>
        <p:spPr>
          <a:xfrm>
            <a:off x="3413737" y="1762838"/>
            <a:ext cx="9996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008000"/>
                </a:solidFill>
                <a:latin typeface="Arial Narrow"/>
                <a:ea typeface="Arial Narrow"/>
                <a:cs typeface="Arial Narrow"/>
                <a:sym typeface="Arial Narrow"/>
              </a:rPr>
              <a:t>(D)WDM</a:t>
            </a:r>
            <a:endParaRPr/>
          </a:p>
        </p:txBody>
      </p:sp>
      <p:sp>
        <p:nvSpPr>
          <p:cNvPr id="309" name="Google Shape;309;p65"/>
          <p:cNvSpPr/>
          <p:nvPr/>
        </p:nvSpPr>
        <p:spPr>
          <a:xfrm>
            <a:off x="4412276" y="1920001"/>
            <a:ext cx="5634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C000"/>
                </a:solidFill>
                <a:latin typeface="Arial Narrow"/>
                <a:ea typeface="Arial Narrow"/>
                <a:cs typeface="Arial Narrow"/>
                <a:sym typeface="Arial Narrow"/>
              </a:rPr>
              <a:t>GbE</a:t>
            </a:r>
            <a:endParaRPr/>
          </a:p>
        </p:txBody>
      </p:sp>
      <p:sp>
        <p:nvSpPr>
          <p:cNvPr id="310" name="Google Shape;310;p65"/>
          <p:cNvSpPr/>
          <p:nvPr/>
        </p:nvSpPr>
        <p:spPr>
          <a:xfrm>
            <a:off x="5145701" y="1999376"/>
            <a:ext cx="5763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C000"/>
                </a:solidFill>
                <a:latin typeface="Arial Narrow"/>
                <a:ea typeface="Arial Narrow"/>
                <a:cs typeface="Arial Narrow"/>
                <a:sym typeface="Arial Narrow"/>
              </a:rPr>
              <a:t>HFC</a:t>
            </a:r>
            <a:endParaRPr/>
          </a:p>
        </p:txBody>
      </p:sp>
      <p:sp>
        <p:nvSpPr>
          <p:cNvPr id="311" name="Google Shape;311;p65"/>
          <p:cNvSpPr/>
          <p:nvPr/>
        </p:nvSpPr>
        <p:spPr>
          <a:xfrm>
            <a:off x="3177201" y="2470864"/>
            <a:ext cx="13329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CC3399"/>
                </a:solidFill>
                <a:latin typeface="Arial Narrow"/>
                <a:ea typeface="Arial Narrow"/>
                <a:cs typeface="Arial Narrow"/>
                <a:sym typeface="Arial Narrow"/>
              </a:rPr>
              <a:t>FTTx, xDSL</a:t>
            </a:r>
            <a:endParaRPr/>
          </a:p>
        </p:txBody>
      </p:sp>
      <p:sp>
        <p:nvSpPr>
          <p:cNvPr id="312" name="Google Shape;312;p65"/>
          <p:cNvSpPr/>
          <p:nvPr/>
        </p:nvSpPr>
        <p:spPr>
          <a:xfrm>
            <a:off x="4805131" y="2313701"/>
            <a:ext cx="1243200" cy="778800"/>
          </a:xfrm>
          <a:prstGeom prst="rect">
            <a:avLst/>
          </a:prstGeom>
          <a:no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2200" b="1">
                <a:solidFill>
                  <a:srgbClr val="0033CC"/>
                </a:solidFill>
                <a:latin typeface="Arial Narrow"/>
                <a:ea typeface="Arial Narrow"/>
                <a:cs typeface="Arial Narrow"/>
                <a:sym typeface="Arial Narrow"/>
              </a:rPr>
              <a:t>PLC, UWB</a:t>
            </a:r>
            <a:br>
              <a:rPr lang="en-US" sz="2200" b="1">
                <a:solidFill>
                  <a:srgbClr val="0033CC"/>
                </a:solidFill>
                <a:latin typeface="Arial Narrow"/>
                <a:ea typeface="Arial Narrow"/>
                <a:cs typeface="Arial Narrow"/>
                <a:sym typeface="Arial Narrow"/>
              </a:rPr>
            </a:br>
            <a:r>
              <a:rPr lang="en-US" sz="2200" b="1">
                <a:solidFill>
                  <a:srgbClr val="0033CC"/>
                </a:solidFill>
                <a:latin typeface="Arial Narrow"/>
                <a:ea typeface="Arial Narrow"/>
                <a:cs typeface="Arial Narrow"/>
                <a:sym typeface="Arial Narrow"/>
              </a:rPr>
              <a:t>Wi-Fi</a:t>
            </a:r>
            <a:endParaRPr/>
          </a:p>
        </p:txBody>
      </p:sp>
      <p:grpSp>
        <p:nvGrpSpPr>
          <p:cNvPr id="313" name="Google Shape;313;p65"/>
          <p:cNvGrpSpPr/>
          <p:nvPr/>
        </p:nvGrpSpPr>
        <p:grpSpPr>
          <a:xfrm>
            <a:off x="7613649" y="6551613"/>
            <a:ext cx="1763717" cy="587376"/>
            <a:chOff x="-1" y="0"/>
            <a:chExt cx="1763715" cy="587375"/>
          </a:xfrm>
        </p:grpSpPr>
        <p:grpSp>
          <p:nvGrpSpPr>
            <p:cNvPr id="314" name="Google Shape;314;p65"/>
            <p:cNvGrpSpPr/>
            <p:nvPr/>
          </p:nvGrpSpPr>
          <p:grpSpPr>
            <a:xfrm>
              <a:off x="335944" y="0"/>
              <a:ext cx="1175811" cy="587375"/>
              <a:chOff x="-1" y="0"/>
              <a:chExt cx="1175809" cy="587375"/>
            </a:xfrm>
          </p:grpSpPr>
          <p:sp>
            <p:nvSpPr>
              <p:cNvPr id="315" name="Google Shape;315;p65"/>
              <p:cNvSpPr/>
              <p:nvPr/>
            </p:nvSpPr>
            <p:spPr>
              <a:xfrm>
                <a:off x="-1" y="0"/>
                <a:ext cx="167973" cy="587375"/>
              </a:xfrm>
              <a:prstGeom prst="rect">
                <a:avLst/>
              </a:prstGeom>
              <a:solidFill>
                <a:schemeClr val="accent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6" name="Google Shape;316;p65"/>
              <p:cNvSpPr/>
              <p:nvPr/>
            </p:nvSpPr>
            <p:spPr>
              <a:xfrm>
                <a:off x="167972" y="0"/>
                <a:ext cx="167973" cy="587375"/>
              </a:xfrm>
              <a:prstGeom prst="rect">
                <a:avLst/>
              </a:prstGeom>
              <a:solidFill>
                <a:srgbClr val="CC3399"/>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7" name="Google Shape;317;p65"/>
              <p:cNvSpPr/>
              <p:nvPr/>
            </p:nvSpPr>
            <p:spPr>
              <a:xfrm>
                <a:off x="335945" y="0"/>
                <a:ext cx="167973" cy="587375"/>
              </a:xfrm>
              <a:prstGeom prst="rect">
                <a:avLst/>
              </a:prstGeom>
              <a:solidFill>
                <a:srgbClr val="0033CC"/>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8" name="Google Shape;318;p65"/>
              <p:cNvSpPr/>
              <p:nvPr/>
            </p:nvSpPr>
            <p:spPr>
              <a:xfrm>
                <a:off x="503917" y="0"/>
                <a:ext cx="167973" cy="587375"/>
              </a:xfrm>
              <a:prstGeom prst="rect">
                <a:avLst/>
              </a:prstGeom>
              <a:solidFill>
                <a:srgbClr val="FF3300"/>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9" name="Google Shape;319;p65"/>
              <p:cNvSpPr/>
              <p:nvPr/>
            </p:nvSpPr>
            <p:spPr>
              <a:xfrm>
                <a:off x="503917" y="0"/>
                <a:ext cx="167973" cy="587375"/>
              </a:xfrm>
              <a:prstGeom prst="rect">
                <a:avLst/>
              </a:prstGeom>
              <a:solidFill>
                <a:srgbClr val="CC66FF"/>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0" name="Google Shape;320;p65"/>
              <p:cNvSpPr/>
              <p:nvPr/>
            </p:nvSpPr>
            <p:spPr>
              <a:xfrm>
                <a:off x="1007835" y="0"/>
                <a:ext cx="167973" cy="587375"/>
              </a:xfrm>
              <a:prstGeom prst="rect">
                <a:avLst/>
              </a:prstGeom>
              <a:solidFill>
                <a:srgbClr val="3399FF"/>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1" name="Google Shape;321;p65"/>
              <p:cNvSpPr/>
              <p:nvPr/>
            </p:nvSpPr>
            <p:spPr>
              <a:xfrm>
                <a:off x="671890" y="0"/>
                <a:ext cx="167973" cy="587375"/>
              </a:xfrm>
              <a:prstGeom prst="rect">
                <a:avLst/>
              </a:prstGeom>
              <a:solidFill>
                <a:srgbClr val="FFCC00"/>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2" name="Google Shape;322;p65"/>
              <p:cNvSpPr/>
              <p:nvPr/>
            </p:nvSpPr>
            <p:spPr>
              <a:xfrm>
                <a:off x="839863" y="0"/>
                <a:ext cx="167973" cy="587375"/>
              </a:xfrm>
              <a:prstGeom prst="rect">
                <a:avLst/>
              </a:prstGeom>
              <a:solidFill>
                <a:srgbClr val="CC3399"/>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grpSp>
        <p:cxnSp>
          <p:nvCxnSpPr>
            <p:cNvPr id="323" name="Google Shape;323;p65"/>
            <p:cNvCxnSpPr/>
            <p:nvPr/>
          </p:nvCxnSpPr>
          <p:spPr>
            <a:xfrm>
              <a:off x="-1" y="587375"/>
              <a:ext cx="1763715" cy="0"/>
            </a:xfrm>
            <a:prstGeom prst="straightConnector1">
              <a:avLst/>
            </a:prstGeom>
            <a:noFill/>
            <a:ln w="63500" cap="flat" cmpd="sng">
              <a:solidFill>
                <a:srgbClr val="000000"/>
              </a:solidFill>
              <a:prstDash val="solid"/>
              <a:round/>
              <a:headEnd type="none" w="sm" len="sm"/>
              <a:tailEnd type="none" w="sm" len="sm"/>
            </a:ln>
          </p:spPr>
        </p:cxnSp>
        <p:cxnSp>
          <p:nvCxnSpPr>
            <p:cNvPr id="324" name="Google Shape;324;p65"/>
            <p:cNvCxnSpPr/>
            <p:nvPr/>
          </p:nvCxnSpPr>
          <p:spPr>
            <a:xfrm>
              <a:off x="-1" y="0"/>
              <a:ext cx="1763715" cy="1"/>
            </a:xfrm>
            <a:prstGeom prst="straightConnector1">
              <a:avLst/>
            </a:prstGeom>
            <a:noFill/>
            <a:ln w="63500" cap="flat" cmpd="sng">
              <a:solidFill>
                <a:srgbClr val="000000"/>
              </a:solidFill>
              <a:prstDash val="solid"/>
              <a:round/>
              <a:headEnd type="none" w="sm" len="sm"/>
              <a:tailEnd type="none" w="sm" len="sm"/>
            </a:ln>
          </p:spPr>
        </p:cxnSp>
      </p:grpSp>
      <p:sp>
        <p:nvSpPr>
          <p:cNvPr id="325" name="Google Shape;325;p65"/>
          <p:cNvSpPr/>
          <p:nvPr/>
        </p:nvSpPr>
        <p:spPr>
          <a:xfrm>
            <a:off x="1038275" y="6280675"/>
            <a:ext cx="6282600" cy="4404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200" b="1">
                <a:solidFill>
                  <a:srgbClr val="FF0000"/>
                </a:solidFill>
                <a:latin typeface="Arial"/>
                <a:ea typeface="Arial"/>
                <a:cs typeface="Arial"/>
                <a:sym typeface="Arial"/>
              </a:rPr>
              <a:t>CACHING</a:t>
            </a:r>
            <a:r>
              <a:rPr lang="en-US" sz="2200" b="1">
                <a:solidFill>
                  <a:srgbClr val="000000"/>
                </a:solidFill>
                <a:latin typeface="Arial"/>
                <a:ea typeface="Arial"/>
                <a:cs typeface="Arial"/>
                <a:sym typeface="Arial"/>
              </a:rPr>
              <a:t> – </a:t>
            </a:r>
            <a:r>
              <a:rPr lang="en-US" sz="2200" b="1"/>
              <a:t>Content Delivery Networks (CDNs)</a:t>
            </a:r>
            <a:endParaRPr/>
          </a:p>
        </p:txBody>
      </p:sp>
      <p:grpSp>
        <p:nvGrpSpPr>
          <p:cNvPr id="326" name="Google Shape;326;p65"/>
          <p:cNvGrpSpPr/>
          <p:nvPr/>
        </p:nvGrpSpPr>
        <p:grpSpPr>
          <a:xfrm>
            <a:off x="8201024" y="4787900"/>
            <a:ext cx="2116140" cy="1386066"/>
            <a:chOff x="0" y="0"/>
            <a:chExt cx="2116138" cy="1386065"/>
          </a:xfrm>
        </p:grpSpPr>
        <p:sp>
          <p:nvSpPr>
            <p:cNvPr id="327" name="Google Shape;327;p65"/>
            <p:cNvSpPr/>
            <p:nvPr/>
          </p:nvSpPr>
          <p:spPr>
            <a:xfrm>
              <a:off x="15752" y="0"/>
              <a:ext cx="2100386" cy="1260549"/>
            </a:xfrm>
            <a:custGeom>
              <a:avLst/>
              <a:gdLst/>
              <a:ahLst/>
              <a:cxnLst/>
              <a:rect l="l" t="t" r="r" b="b"/>
              <a:pathLst>
                <a:path w="120000" h="120000" extrusionOk="0">
                  <a:moveTo>
                    <a:pt x="0" y="0"/>
                  </a:moveTo>
                  <a:lnTo>
                    <a:pt x="101044" y="0"/>
                  </a:lnTo>
                  <a:lnTo>
                    <a:pt x="120000" y="60000"/>
                  </a:lnTo>
                  <a:lnTo>
                    <a:pt x="101044" y="120000"/>
                  </a:lnTo>
                  <a:lnTo>
                    <a:pt x="0" y="120000"/>
                  </a:lnTo>
                  <a:close/>
                </a:path>
              </a:pathLst>
            </a:custGeom>
            <a:solidFill>
              <a:srgbClr val="008000"/>
            </a:solidFill>
            <a:ln w="25400"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28" name="Google Shape;328;p65"/>
            <p:cNvSpPr/>
            <p:nvPr/>
          </p:nvSpPr>
          <p:spPr>
            <a:xfrm>
              <a:off x="15752" y="420182"/>
              <a:ext cx="2016371" cy="840367"/>
            </a:xfrm>
            <a:custGeom>
              <a:avLst/>
              <a:gdLst/>
              <a:ahLst/>
              <a:cxnLst/>
              <a:rect l="l" t="t" r="r" b="b"/>
              <a:pathLst>
                <a:path w="120000" h="120000" extrusionOk="0">
                  <a:moveTo>
                    <a:pt x="120000" y="60000"/>
                  </a:moveTo>
                  <a:lnTo>
                    <a:pt x="105000" y="0"/>
                  </a:lnTo>
                  <a:lnTo>
                    <a:pt x="0" y="0"/>
                  </a:lnTo>
                  <a:lnTo>
                    <a:pt x="0" y="120000"/>
                  </a:lnTo>
                  <a:lnTo>
                    <a:pt x="105000" y="120000"/>
                  </a:lnTo>
                  <a:lnTo>
                    <a:pt x="120000" y="60000"/>
                  </a:lnTo>
                  <a:close/>
                </a:path>
              </a:pathLst>
            </a:custGeom>
            <a:solidFill>
              <a:srgbClr val="00CC00"/>
            </a:solidFill>
            <a:ln w="9525"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9" name="Google Shape;329;p65"/>
            <p:cNvSpPr/>
            <p:nvPr/>
          </p:nvSpPr>
          <p:spPr>
            <a:xfrm>
              <a:off x="10501" y="714310"/>
              <a:ext cx="1937607" cy="546239"/>
            </a:xfrm>
            <a:custGeom>
              <a:avLst/>
              <a:gdLst/>
              <a:ahLst/>
              <a:cxnLst/>
              <a:rect l="l" t="t" r="r" b="b"/>
              <a:pathLst>
                <a:path w="120000" h="120000" extrusionOk="0">
                  <a:moveTo>
                    <a:pt x="120000" y="64616"/>
                  </a:moveTo>
                  <a:lnTo>
                    <a:pt x="106994" y="0"/>
                  </a:lnTo>
                  <a:lnTo>
                    <a:pt x="327" y="0"/>
                  </a:lnTo>
                  <a:lnTo>
                    <a:pt x="0" y="118844"/>
                  </a:lnTo>
                  <a:lnTo>
                    <a:pt x="109266" y="120000"/>
                  </a:lnTo>
                  <a:lnTo>
                    <a:pt x="120000" y="64616"/>
                  </a:lnTo>
                  <a:close/>
                </a:path>
              </a:pathLst>
            </a:custGeom>
            <a:solidFill>
              <a:srgbClr val="00FF99"/>
            </a:solidFill>
            <a:ln w="9525"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30" name="Google Shape;330;p65"/>
            <p:cNvSpPr/>
            <p:nvPr/>
          </p:nvSpPr>
          <p:spPr>
            <a:xfrm>
              <a:off x="10501" y="945411"/>
              <a:ext cx="1853591" cy="315138"/>
            </a:xfrm>
            <a:custGeom>
              <a:avLst/>
              <a:gdLst/>
              <a:ahLst/>
              <a:cxnLst/>
              <a:rect l="l" t="t" r="r" b="b"/>
              <a:pathLst>
                <a:path w="120000" h="120000" extrusionOk="0">
                  <a:moveTo>
                    <a:pt x="120000" y="56000"/>
                  </a:moveTo>
                  <a:lnTo>
                    <a:pt x="120000" y="72000"/>
                  </a:lnTo>
                  <a:lnTo>
                    <a:pt x="107083" y="0"/>
                  </a:lnTo>
                  <a:lnTo>
                    <a:pt x="0" y="0"/>
                  </a:lnTo>
                  <a:lnTo>
                    <a:pt x="338" y="120000"/>
                  </a:lnTo>
                  <a:lnTo>
                    <a:pt x="114222" y="118000"/>
                  </a:lnTo>
                  <a:lnTo>
                    <a:pt x="120000" y="72000"/>
                  </a:lnTo>
                  <a:lnTo>
                    <a:pt x="120000" y="56000"/>
                  </a:lnTo>
                  <a:close/>
                </a:path>
              </a:pathLst>
            </a:custGeom>
            <a:solidFill>
              <a:srgbClr val="00FFFF"/>
            </a:solidFill>
            <a:ln w="9525"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31" name="Google Shape;331;p65"/>
            <p:cNvSpPr/>
            <p:nvPr/>
          </p:nvSpPr>
          <p:spPr>
            <a:xfrm>
              <a:off x="0" y="0"/>
              <a:ext cx="930701"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HDTV</a:t>
              </a:r>
              <a:endParaRPr/>
            </a:p>
          </p:txBody>
        </p:sp>
        <p:sp>
          <p:nvSpPr>
            <p:cNvPr id="332" name="Google Shape;332;p65"/>
            <p:cNvSpPr/>
            <p:nvPr/>
          </p:nvSpPr>
          <p:spPr>
            <a:xfrm>
              <a:off x="0" y="367660"/>
              <a:ext cx="913067"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SDTV</a:t>
              </a:r>
              <a:endParaRPr/>
            </a:p>
          </p:txBody>
        </p:sp>
        <p:sp>
          <p:nvSpPr>
            <p:cNvPr id="333" name="Google Shape;333;p65"/>
            <p:cNvSpPr/>
            <p:nvPr/>
          </p:nvSpPr>
          <p:spPr>
            <a:xfrm>
              <a:off x="0" y="635526"/>
              <a:ext cx="520333"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PC</a:t>
              </a:r>
              <a:endParaRPr/>
            </a:p>
          </p:txBody>
        </p:sp>
        <p:sp>
          <p:nvSpPr>
            <p:cNvPr id="334" name="Google Shape;334;p65"/>
            <p:cNvSpPr/>
            <p:nvPr/>
          </p:nvSpPr>
          <p:spPr>
            <a:xfrm>
              <a:off x="0" y="924402"/>
              <a:ext cx="1473414"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Mobile TV</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6"/>
          <p:cNvSpPr/>
          <p:nvPr/>
        </p:nvSpPr>
        <p:spPr>
          <a:xfrm>
            <a:off x="1229987" y="3003913"/>
            <a:ext cx="3189600" cy="1606800"/>
          </a:xfrm>
          <a:custGeom>
            <a:avLst/>
            <a:gdLst/>
            <a:ahLst/>
            <a:cxnLst/>
            <a:rect l="l" t="t" r="r" b="b"/>
            <a:pathLst>
              <a:path w="120000" h="120000" extrusionOk="0">
                <a:moveTo>
                  <a:pt x="12105" y="49316"/>
                </a:moveTo>
                <a:lnTo>
                  <a:pt x="10122" y="45455"/>
                </a:lnTo>
                <a:lnTo>
                  <a:pt x="8661" y="41588"/>
                </a:lnTo>
                <a:lnTo>
                  <a:pt x="7511" y="37955"/>
                </a:lnTo>
                <a:lnTo>
                  <a:pt x="6677" y="34316"/>
                </a:lnTo>
                <a:lnTo>
                  <a:pt x="6366" y="30911"/>
                </a:lnTo>
                <a:lnTo>
                  <a:pt x="6261" y="27500"/>
                </a:lnTo>
                <a:lnTo>
                  <a:pt x="6472" y="24316"/>
                </a:lnTo>
                <a:lnTo>
                  <a:pt x="6988" y="21361"/>
                </a:lnTo>
                <a:lnTo>
                  <a:pt x="7722" y="18411"/>
                </a:lnTo>
                <a:lnTo>
                  <a:pt x="8766" y="15911"/>
                </a:lnTo>
                <a:lnTo>
                  <a:pt x="10016" y="13411"/>
                </a:lnTo>
                <a:lnTo>
                  <a:pt x="11477" y="10911"/>
                </a:lnTo>
                <a:lnTo>
                  <a:pt x="13150" y="8861"/>
                </a:lnTo>
                <a:lnTo>
                  <a:pt x="14922" y="7044"/>
                </a:lnTo>
                <a:lnTo>
                  <a:pt x="16905" y="5227"/>
                </a:lnTo>
                <a:lnTo>
                  <a:pt x="18888" y="3861"/>
                </a:lnTo>
                <a:lnTo>
                  <a:pt x="21077" y="2500"/>
                </a:lnTo>
                <a:lnTo>
                  <a:pt x="23272" y="1588"/>
                </a:lnTo>
                <a:lnTo>
                  <a:pt x="25566" y="683"/>
                </a:lnTo>
                <a:lnTo>
                  <a:pt x="27966" y="227"/>
                </a:lnTo>
                <a:lnTo>
                  <a:pt x="30261" y="0"/>
                </a:lnTo>
                <a:lnTo>
                  <a:pt x="32555" y="0"/>
                </a:lnTo>
                <a:lnTo>
                  <a:pt x="34955" y="227"/>
                </a:lnTo>
                <a:lnTo>
                  <a:pt x="37150" y="911"/>
                </a:lnTo>
                <a:lnTo>
                  <a:pt x="39338" y="1816"/>
                </a:lnTo>
                <a:lnTo>
                  <a:pt x="41427" y="2955"/>
                </a:lnTo>
                <a:lnTo>
                  <a:pt x="43411" y="4544"/>
                </a:lnTo>
                <a:lnTo>
                  <a:pt x="45288" y="6361"/>
                </a:lnTo>
                <a:lnTo>
                  <a:pt x="46955" y="8411"/>
                </a:lnTo>
                <a:lnTo>
                  <a:pt x="48522" y="11138"/>
                </a:lnTo>
                <a:lnTo>
                  <a:pt x="49772" y="13861"/>
                </a:lnTo>
                <a:lnTo>
                  <a:pt x="50922" y="17044"/>
                </a:lnTo>
                <a:lnTo>
                  <a:pt x="52172" y="13861"/>
                </a:lnTo>
                <a:lnTo>
                  <a:pt x="53011" y="12272"/>
                </a:lnTo>
                <a:lnTo>
                  <a:pt x="53844" y="11138"/>
                </a:lnTo>
                <a:lnTo>
                  <a:pt x="55722" y="8861"/>
                </a:lnTo>
                <a:lnTo>
                  <a:pt x="56766" y="7955"/>
                </a:lnTo>
                <a:lnTo>
                  <a:pt x="59061" y="6588"/>
                </a:lnTo>
                <a:lnTo>
                  <a:pt x="61355" y="5683"/>
                </a:lnTo>
                <a:lnTo>
                  <a:pt x="63861" y="5227"/>
                </a:lnTo>
                <a:lnTo>
                  <a:pt x="66261" y="5227"/>
                </a:lnTo>
                <a:lnTo>
                  <a:pt x="67411" y="5455"/>
                </a:lnTo>
                <a:lnTo>
                  <a:pt x="68661" y="5683"/>
                </a:lnTo>
                <a:lnTo>
                  <a:pt x="69705" y="6138"/>
                </a:lnTo>
                <a:lnTo>
                  <a:pt x="70850" y="6588"/>
                </a:lnTo>
                <a:lnTo>
                  <a:pt x="71894" y="7044"/>
                </a:lnTo>
                <a:lnTo>
                  <a:pt x="72938" y="7727"/>
                </a:lnTo>
                <a:lnTo>
                  <a:pt x="73877" y="8638"/>
                </a:lnTo>
                <a:lnTo>
                  <a:pt x="74711" y="9316"/>
                </a:lnTo>
                <a:lnTo>
                  <a:pt x="75444" y="10455"/>
                </a:lnTo>
                <a:lnTo>
                  <a:pt x="76172" y="11361"/>
                </a:lnTo>
                <a:lnTo>
                  <a:pt x="76800" y="12500"/>
                </a:lnTo>
                <a:lnTo>
                  <a:pt x="77322" y="13638"/>
                </a:lnTo>
                <a:lnTo>
                  <a:pt x="77738" y="15000"/>
                </a:lnTo>
                <a:lnTo>
                  <a:pt x="78155" y="17727"/>
                </a:lnTo>
                <a:lnTo>
                  <a:pt x="78155" y="19316"/>
                </a:lnTo>
                <a:lnTo>
                  <a:pt x="77950" y="20911"/>
                </a:lnTo>
                <a:lnTo>
                  <a:pt x="79827" y="19316"/>
                </a:lnTo>
                <a:lnTo>
                  <a:pt x="81600" y="17955"/>
                </a:lnTo>
                <a:lnTo>
                  <a:pt x="83477" y="16816"/>
                </a:lnTo>
                <a:lnTo>
                  <a:pt x="85355" y="15911"/>
                </a:lnTo>
                <a:lnTo>
                  <a:pt x="87233" y="15227"/>
                </a:lnTo>
                <a:lnTo>
                  <a:pt x="89111" y="14772"/>
                </a:lnTo>
                <a:lnTo>
                  <a:pt x="90988" y="14544"/>
                </a:lnTo>
                <a:lnTo>
                  <a:pt x="92766" y="14316"/>
                </a:lnTo>
                <a:lnTo>
                  <a:pt x="96311" y="14772"/>
                </a:lnTo>
                <a:lnTo>
                  <a:pt x="98088" y="15227"/>
                </a:lnTo>
                <a:lnTo>
                  <a:pt x="99755" y="15911"/>
                </a:lnTo>
                <a:lnTo>
                  <a:pt x="102888" y="17727"/>
                </a:lnTo>
                <a:lnTo>
                  <a:pt x="104350" y="18861"/>
                </a:lnTo>
                <a:lnTo>
                  <a:pt x="105705" y="20000"/>
                </a:lnTo>
                <a:lnTo>
                  <a:pt x="107061" y="21361"/>
                </a:lnTo>
                <a:lnTo>
                  <a:pt x="108311" y="22955"/>
                </a:lnTo>
                <a:lnTo>
                  <a:pt x="110400" y="26138"/>
                </a:lnTo>
                <a:lnTo>
                  <a:pt x="111233" y="27955"/>
                </a:lnTo>
                <a:lnTo>
                  <a:pt x="112072" y="30000"/>
                </a:lnTo>
                <a:lnTo>
                  <a:pt x="112694" y="31816"/>
                </a:lnTo>
                <a:lnTo>
                  <a:pt x="113111" y="33861"/>
                </a:lnTo>
                <a:lnTo>
                  <a:pt x="113527" y="36138"/>
                </a:lnTo>
                <a:lnTo>
                  <a:pt x="113738" y="38183"/>
                </a:lnTo>
                <a:lnTo>
                  <a:pt x="113738" y="40455"/>
                </a:lnTo>
                <a:lnTo>
                  <a:pt x="113527" y="42727"/>
                </a:lnTo>
                <a:lnTo>
                  <a:pt x="113216" y="45000"/>
                </a:lnTo>
                <a:lnTo>
                  <a:pt x="112800" y="47272"/>
                </a:lnTo>
                <a:lnTo>
                  <a:pt x="112072" y="49544"/>
                </a:lnTo>
                <a:lnTo>
                  <a:pt x="111233" y="52044"/>
                </a:lnTo>
                <a:lnTo>
                  <a:pt x="113111" y="54544"/>
                </a:lnTo>
                <a:lnTo>
                  <a:pt x="114677" y="57272"/>
                </a:lnTo>
                <a:lnTo>
                  <a:pt x="116138" y="59772"/>
                </a:lnTo>
                <a:lnTo>
                  <a:pt x="117288" y="62500"/>
                </a:lnTo>
                <a:lnTo>
                  <a:pt x="118227" y="65227"/>
                </a:lnTo>
                <a:lnTo>
                  <a:pt x="118955" y="67955"/>
                </a:lnTo>
                <a:lnTo>
                  <a:pt x="119477" y="70683"/>
                </a:lnTo>
                <a:lnTo>
                  <a:pt x="119894" y="73411"/>
                </a:lnTo>
                <a:lnTo>
                  <a:pt x="120000" y="75911"/>
                </a:lnTo>
                <a:lnTo>
                  <a:pt x="119894" y="78638"/>
                </a:lnTo>
                <a:lnTo>
                  <a:pt x="119688" y="81138"/>
                </a:lnTo>
                <a:lnTo>
                  <a:pt x="119272" y="83638"/>
                </a:lnTo>
                <a:lnTo>
                  <a:pt x="118644" y="86138"/>
                </a:lnTo>
                <a:lnTo>
                  <a:pt x="117811" y="88411"/>
                </a:lnTo>
                <a:lnTo>
                  <a:pt x="116972" y="90455"/>
                </a:lnTo>
                <a:lnTo>
                  <a:pt x="115827" y="92727"/>
                </a:lnTo>
                <a:lnTo>
                  <a:pt x="114572" y="94544"/>
                </a:lnTo>
                <a:lnTo>
                  <a:pt x="113216" y="96361"/>
                </a:lnTo>
                <a:lnTo>
                  <a:pt x="111755" y="98183"/>
                </a:lnTo>
                <a:lnTo>
                  <a:pt x="110088" y="99544"/>
                </a:lnTo>
                <a:lnTo>
                  <a:pt x="108311" y="100911"/>
                </a:lnTo>
                <a:lnTo>
                  <a:pt x="106433" y="102044"/>
                </a:lnTo>
                <a:lnTo>
                  <a:pt x="104450" y="102955"/>
                </a:lnTo>
                <a:lnTo>
                  <a:pt x="102366" y="103861"/>
                </a:lnTo>
                <a:lnTo>
                  <a:pt x="100072" y="104316"/>
                </a:lnTo>
                <a:lnTo>
                  <a:pt x="97772" y="104544"/>
                </a:lnTo>
                <a:lnTo>
                  <a:pt x="95372" y="104772"/>
                </a:lnTo>
                <a:lnTo>
                  <a:pt x="92972" y="104544"/>
                </a:lnTo>
                <a:lnTo>
                  <a:pt x="90472" y="103861"/>
                </a:lnTo>
                <a:lnTo>
                  <a:pt x="87755" y="103183"/>
                </a:lnTo>
                <a:lnTo>
                  <a:pt x="85150" y="102044"/>
                </a:lnTo>
                <a:lnTo>
                  <a:pt x="82433" y="100911"/>
                </a:lnTo>
                <a:lnTo>
                  <a:pt x="78366" y="107727"/>
                </a:lnTo>
                <a:lnTo>
                  <a:pt x="77011" y="109544"/>
                </a:lnTo>
                <a:lnTo>
                  <a:pt x="75550" y="111361"/>
                </a:lnTo>
                <a:lnTo>
                  <a:pt x="74088" y="112955"/>
                </a:lnTo>
                <a:lnTo>
                  <a:pt x="71166" y="115683"/>
                </a:lnTo>
                <a:lnTo>
                  <a:pt x="69705" y="116588"/>
                </a:lnTo>
                <a:lnTo>
                  <a:pt x="68138" y="117727"/>
                </a:lnTo>
                <a:lnTo>
                  <a:pt x="66677" y="118411"/>
                </a:lnTo>
                <a:lnTo>
                  <a:pt x="65111" y="119088"/>
                </a:lnTo>
                <a:lnTo>
                  <a:pt x="63550" y="119544"/>
                </a:lnTo>
                <a:lnTo>
                  <a:pt x="62088" y="119772"/>
                </a:lnTo>
                <a:lnTo>
                  <a:pt x="60522" y="120000"/>
                </a:lnTo>
                <a:lnTo>
                  <a:pt x="58955" y="120000"/>
                </a:lnTo>
                <a:lnTo>
                  <a:pt x="57388" y="119772"/>
                </a:lnTo>
                <a:lnTo>
                  <a:pt x="55927" y="119544"/>
                </a:lnTo>
                <a:lnTo>
                  <a:pt x="54366" y="119088"/>
                </a:lnTo>
                <a:lnTo>
                  <a:pt x="52905" y="118638"/>
                </a:lnTo>
                <a:lnTo>
                  <a:pt x="51444" y="117727"/>
                </a:lnTo>
                <a:lnTo>
                  <a:pt x="49877" y="116816"/>
                </a:lnTo>
                <a:lnTo>
                  <a:pt x="48522" y="115911"/>
                </a:lnTo>
                <a:lnTo>
                  <a:pt x="47061" y="114772"/>
                </a:lnTo>
                <a:lnTo>
                  <a:pt x="45705" y="113411"/>
                </a:lnTo>
                <a:lnTo>
                  <a:pt x="44244" y="112044"/>
                </a:lnTo>
                <a:lnTo>
                  <a:pt x="42988" y="110455"/>
                </a:lnTo>
                <a:lnTo>
                  <a:pt x="41633" y="108638"/>
                </a:lnTo>
                <a:lnTo>
                  <a:pt x="40383" y="106816"/>
                </a:lnTo>
                <a:lnTo>
                  <a:pt x="39127" y="104772"/>
                </a:lnTo>
                <a:lnTo>
                  <a:pt x="37983" y="102727"/>
                </a:lnTo>
                <a:lnTo>
                  <a:pt x="36833" y="100455"/>
                </a:lnTo>
                <a:lnTo>
                  <a:pt x="34538" y="101816"/>
                </a:lnTo>
                <a:lnTo>
                  <a:pt x="32138" y="102727"/>
                </a:lnTo>
                <a:lnTo>
                  <a:pt x="29844" y="103411"/>
                </a:lnTo>
                <a:lnTo>
                  <a:pt x="27444" y="103861"/>
                </a:lnTo>
                <a:lnTo>
                  <a:pt x="25150" y="104088"/>
                </a:lnTo>
                <a:lnTo>
                  <a:pt x="22850" y="104088"/>
                </a:lnTo>
                <a:lnTo>
                  <a:pt x="20555" y="103861"/>
                </a:lnTo>
                <a:lnTo>
                  <a:pt x="18472" y="103183"/>
                </a:lnTo>
                <a:lnTo>
                  <a:pt x="16277" y="102500"/>
                </a:lnTo>
                <a:lnTo>
                  <a:pt x="14294" y="101588"/>
                </a:lnTo>
                <a:lnTo>
                  <a:pt x="12311" y="100455"/>
                </a:lnTo>
                <a:lnTo>
                  <a:pt x="10433" y="99088"/>
                </a:lnTo>
                <a:lnTo>
                  <a:pt x="8766" y="97727"/>
                </a:lnTo>
                <a:lnTo>
                  <a:pt x="7094" y="96138"/>
                </a:lnTo>
                <a:lnTo>
                  <a:pt x="5633" y="94316"/>
                </a:lnTo>
                <a:lnTo>
                  <a:pt x="4277" y="92272"/>
                </a:lnTo>
                <a:lnTo>
                  <a:pt x="3127" y="90227"/>
                </a:lnTo>
                <a:lnTo>
                  <a:pt x="2088" y="87955"/>
                </a:lnTo>
                <a:lnTo>
                  <a:pt x="1250" y="85683"/>
                </a:lnTo>
                <a:lnTo>
                  <a:pt x="627" y="83183"/>
                </a:lnTo>
                <a:lnTo>
                  <a:pt x="211" y="80683"/>
                </a:lnTo>
                <a:lnTo>
                  <a:pt x="0" y="78183"/>
                </a:lnTo>
                <a:lnTo>
                  <a:pt x="0" y="75455"/>
                </a:lnTo>
                <a:lnTo>
                  <a:pt x="211" y="72727"/>
                </a:lnTo>
                <a:lnTo>
                  <a:pt x="727" y="69772"/>
                </a:lnTo>
                <a:lnTo>
                  <a:pt x="1461" y="67044"/>
                </a:lnTo>
                <a:lnTo>
                  <a:pt x="2505" y="64088"/>
                </a:lnTo>
                <a:lnTo>
                  <a:pt x="3861" y="61138"/>
                </a:lnTo>
                <a:lnTo>
                  <a:pt x="5427" y="58183"/>
                </a:lnTo>
                <a:lnTo>
                  <a:pt x="7305" y="55227"/>
                </a:lnTo>
                <a:lnTo>
                  <a:pt x="9600" y="52272"/>
                </a:lnTo>
                <a:lnTo>
                  <a:pt x="12105" y="49316"/>
                </a:lnTo>
              </a:path>
            </a:pathLst>
          </a:custGeom>
          <a:solidFill>
            <a:srgbClr val="CCCCFF"/>
          </a:solidFill>
          <a:ln w="50800" cap="rnd"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40" name="Google Shape;340;p66"/>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5000" b="0" i="0" u="none" strike="noStrike" cap="none">
                <a:solidFill>
                  <a:srgbClr val="000000"/>
                </a:solidFill>
                <a:latin typeface="Arial"/>
                <a:ea typeface="Arial"/>
                <a:cs typeface="Arial"/>
                <a:sym typeface="Arial"/>
              </a:rPr>
              <a:t>Technology Enabler – </a:t>
            </a:r>
            <a:endParaRPr sz="50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n-US"/>
              <a:t>Upload</a:t>
            </a:r>
            <a:r>
              <a:rPr lang="en-US" sz="5000" b="0" i="0" u="none" strike="noStrike" cap="none">
                <a:solidFill>
                  <a:srgbClr val="000000"/>
                </a:solidFill>
                <a:latin typeface="Arial"/>
                <a:ea typeface="Arial"/>
                <a:cs typeface="Arial"/>
                <a:sym typeface="Arial"/>
              </a:rPr>
              <a:t> Bandwidth</a:t>
            </a:r>
            <a:endParaRPr sz="5000" b="0" i="0" u="none" strike="noStrike" cap="none">
              <a:solidFill>
                <a:srgbClr val="000000"/>
              </a:solidFill>
              <a:latin typeface="Arial"/>
              <a:ea typeface="Arial"/>
              <a:cs typeface="Arial"/>
              <a:sym typeface="Arial"/>
            </a:endParaRPr>
          </a:p>
        </p:txBody>
      </p:sp>
      <p:sp>
        <p:nvSpPr>
          <p:cNvPr id="341" name="Google Shape;341;p6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6</a:t>
            </a:fld>
            <a:endParaRPr sz="1600">
              <a:solidFill>
                <a:srgbClr val="000000"/>
              </a:solidFill>
              <a:latin typeface="Arial"/>
              <a:ea typeface="Arial"/>
              <a:cs typeface="Arial"/>
              <a:sym typeface="Arial"/>
            </a:endParaRPr>
          </a:p>
        </p:txBody>
      </p:sp>
      <p:sp>
        <p:nvSpPr>
          <p:cNvPr id="342" name="Google Shape;342;p66"/>
          <p:cNvSpPr/>
          <p:nvPr/>
        </p:nvSpPr>
        <p:spPr>
          <a:xfrm rot="-8428848" flipH="1">
            <a:off x="1602885" y="1803707"/>
            <a:ext cx="2605225" cy="2184350"/>
          </a:xfrm>
          <a:custGeom>
            <a:avLst/>
            <a:gdLst/>
            <a:ahLst/>
            <a:cxnLst/>
            <a:rect l="l" t="t" r="r" b="b"/>
            <a:pathLst>
              <a:path w="120000" h="120000" extrusionOk="0">
                <a:moveTo>
                  <a:pt x="0" y="0"/>
                </a:moveTo>
                <a:cubicBezTo>
                  <a:pt x="66272" y="0"/>
                  <a:pt x="120000" y="53722"/>
                  <a:pt x="120000" y="120000"/>
                </a:cubicBezTo>
              </a:path>
            </a:pathLst>
          </a:custGeom>
          <a:noFill/>
          <a:ln w="381000" cap="flat" cmpd="sng">
            <a:solidFill>
              <a:srgbClr val="339933"/>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43" name="Google Shape;343;p66"/>
          <p:cNvSpPr/>
          <p:nvPr/>
        </p:nvSpPr>
        <p:spPr>
          <a:xfrm rot="2371279" flipH="1">
            <a:off x="1650870" y="3675542"/>
            <a:ext cx="2268509" cy="2184350"/>
          </a:xfrm>
          <a:custGeom>
            <a:avLst/>
            <a:gdLst/>
            <a:ahLst/>
            <a:cxnLst/>
            <a:rect l="l" t="t" r="r" b="b"/>
            <a:pathLst>
              <a:path w="120000" h="120000" extrusionOk="0">
                <a:moveTo>
                  <a:pt x="0" y="0"/>
                </a:moveTo>
                <a:cubicBezTo>
                  <a:pt x="66272" y="0"/>
                  <a:pt x="120000" y="53722"/>
                  <a:pt x="120000" y="120000"/>
                </a:cubicBezTo>
              </a:path>
            </a:pathLst>
          </a:custGeom>
          <a:noFill/>
          <a:ln w="127000" cap="flat" cmpd="sng">
            <a:solidFill>
              <a:srgbClr val="FF9900"/>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44" name="Google Shape;344;p66"/>
          <p:cNvSpPr/>
          <p:nvPr/>
        </p:nvSpPr>
        <p:spPr>
          <a:xfrm>
            <a:off x="4757753" y="4535475"/>
            <a:ext cx="4972500" cy="1948500"/>
          </a:xfrm>
          <a:prstGeom prst="rect">
            <a:avLst/>
          </a:prstGeom>
          <a:solidFill>
            <a:srgbClr val="EAEAEA"/>
          </a:solidFill>
          <a:ln>
            <a:noFill/>
          </a:ln>
        </p:spPr>
        <p:txBody>
          <a:bodyPr spcFirstLastPara="1" wrap="square" lIns="50375" tIns="50375" rIns="50375" bIns="50375" anchor="t" anchorCtr="0">
            <a:noAutofit/>
          </a:bodyPr>
          <a:lstStyle/>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Media Personalization</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Injecting Advertisements</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Citizens' Journalism</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Internet Encyclopaedias</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Photo Services</a:t>
            </a:r>
            <a:endParaRPr/>
          </a:p>
        </p:txBody>
      </p:sp>
      <p:sp>
        <p:nvSpPr>
          <p:cNvPr id="345" name="Google Shape;345;p66"/>
          <p:cNvSpPr/>
          <p:nvPr/>
        </p:nvSpPr>
        <p:spPr>
          <a:xfrm>
            <a:off x="5002450" y="2940050"/>
            <a:ext cx="3646015" cy="1178994"/>
          </a:xfrm>
          <a:prstGeom prst="rect">
            <a:avLst/>
          </a:prstGeom>
          <a:no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3500" b="1">
                <a:solidFill>
                  <a:srgbClr val="000000"/>
                </a:solidFill>
                <a:latin typeface="Arial"/>
                <a:ea typeface="Arial"/>
                <a:cs typeface="Arial"/>
                <a:sym typeface="Arial"/>
              </a:rPr>
              <a:t>New ways</a:t>
            </a:r>
            <a:br>
              <a:rPr lang="en-US" sz="3500" b="1">
                <a:solidFill>
                  <a:srgbClr val="000000"/>
                </a:solidFill>
                <a:latin typeface="Arial"/>
                <a:ea typeface="Arial"/>
                <a:cs typeface="Arial"/>
                <a:sym typeface="Arial"/>
              </a:rPr>
            </a:br>
            <a:r>
              <a:rPr lang="en-US" sz="3500" b="1">
                <a:solidFill>
                  <a:srgbClr val="000000"/>
                </a:solidFill>
                <a:latin typeface="Arial"/>
                <a:ea typeface="Arial"/>
                <a:cs typeface="Arial"/>
                <a:sym typeface="Arial"/>
              </a:rPr>
              <a:t>to use the media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67"/>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7</a:t>
            </a:fld>
            <a:endParaRPr sz="1600">
              <a:solidFill>
                <a:srgbClr val="000000"/>
              </a:solidFill>
              <a:latin typeface="Arial"/>
              <a:ea typeface="Arial"/>
              <a:cs typeface="Arial"/>
              <a:sym typeface="Arial"/>
            </a:endParaRPr>
          </a:p>
        </p:txBody>
      </p:sp>
      <p:sp>
        <p:nvSpPr>
          <p:cNvPr id="351" name="Google Shape;351;p67"/>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dirty="0"/>
              <a:t>Upload Increase</a:t>
            </a:r>
            <a:endParaRPr sz="5000" b="1" dirty="0"/>
          </a:p>
        </p:txBody>
      </p:sp>
      <p:sp>
        <p:nvSpPr>
          <p:cNvPr id="352" name="Google Shape;352;p67"/>
          <p:cNvSpPr txBox="1"/>
          <p:nvPr/>
        </p:nvSpPr>
        <p:spPr>
          <a:xfrm>
            <a:off x="902888" y="1748550"/>
            <a:ext cx="4465500" cy="4538700"/>
          </a:xfrm>
          <a:prstGeom prst="rect">
            <a:avLst/>
          </a:prstGeom>
          <a:noFill/>
          <a:ln>
            <a:noFill/>
          </a:ln>
        </p:spPr>
        <p:txBody>
          <a:bodyPr spcFirstLastPara="1" wrap="square" lIns="52125" tIns="52125" rIns="52125" bIns="52125" anchor="t" anchorCtr="0">
            <a:noAutofit/>
          </a:bodyPr>
          <a:lstStyle/>
          <a:p>
            <a:pPr marL="390525" lvl="0" indent="-327025" algn="l" rtl="0">
              <a:lnSpc>
                <a:spcPct val="115000"/>
              </a:lnSpc>
              <a:spcBef>
                <a:spcPts val="800"/>
              </a:spcBef>
              <a:spcAft>
                <a:spcPts val="0"/>
              </a:spcAft>
              <a:buClr>
                <a:schemeClr val="dk1"/>
              </a:buClr>
              <a:buSzPts val="2600"/>
              <a:buChar char="»"/>
            </a:pPr>
            <a:r>
              <a:rPr lang="en-US" sz="2600" dirty="0">
                <a:solidFill>
                  <a:srgbClr val="1E1E1E"/>
                </a:solidFill>
              </a:rPr>
              <a:t>According to Cisco [1]</a:t>
            </a:r>
            <a:endParaRPr sz="2600" dirty="0">
              <a:solidFill>
                <a:srgbClr val="1E1E1E"/>
              </a:solidFill>
            </a:endParaRPr>
          </a:p>
          <a:p>
            <a:pPr marL="887412" lvl="1" indent="-303212" algn="l" rtl="0">
              <a:lnSpc>
                <a:spcPct val="115000"/>
              </a:lnSpc>
              <a:spcBef>
                <a:spcPts val="800"/>
              </a:spcBef>
              <a:spcAft>
                <a:spcPts val="0"/>
              </a:spcAft>
              <a:buClr>
                <a:srgbClr val="1E1E1E"/>
              </a:buClr>
              <a:buSzPts val="2600"/>
              <a:buChar char="–"/>
            </a:pPr>
            <a:r>
              <a:rPr lang="en-US" sz="2600" dirty="0">
                <a:solidFill>
                  <a:srgbClr val="1E1E1E"/>
                </a:solidFill>
              </a:rPr>
              <a:t>the average internet user will generate 84.6 GB of traffic per month (by 2022)</a:t>
            </a:r>
            <a:endParaRPr sz="2600" dirty="0">
              <a:solidFill>
                <a:srgbClr val="1E1E1E"/>
              </a:solidFill>
            </a:endParaRPr>
          </a:p>
          <a:p>
            <a:pPr marL="887412" lvl="1" indent="-303212" algn="l" rtl="0">
              <a:lnSpc>
                <a:spcPct val="115000"/>
              </a:lnSpc>
              <a:spcBef>
                <a:spcPts val="800"/>
              </a:spcBef>
              <a:spcAft>
                <a:spcPts val="0"/>
              </a:spcAft>
              <a:buClr>
                <a:srgbClr val="1E1E1E"/>
              </a:buClr>
              <a:buSzPts val="2600"/>
              <a:buChar char="–"/>
            </a:pPr>
            <a:r>
              <a:rPr lang="en-US" sz="2600" dirty="0">
                <a:solidFill>
                  <a:srgbClr val="1E1E1E"/>
                </a:solidFill>
              </a:rPr>
              <a:t>up 194% from 28.8 GB in 2017</a:t>
            </a:r>
            <a:endParaRPr sz="2600" dirty="0">
              <a:solidFill>
                <a:srgbClr val="1E1E1E"/>
              </a:solidFill>
            </a:endParaRPr>
          </a:p>
        </p:txBody>
      </p:sp>
      <p:sp>
        <p:nvSpPr>
          <p:cNvPr id="353" name="Google Shape;353;p67"/>
          <p:cNvSpPr txBox="1"/>
          <p:nvPr/>
        </p:nvSpPr>
        <p:spPr>
          <a:xfrm>
            <a:off x="801700" y="7085625"/>
            <a:ext cx="85860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[1] </a:t>
            </a:r>
            <a:r>
              <a:rPr lang="en-US" sz="1100" u="sng">
                <a:solidFill>
                  <a:schemeClr val="hlink"/>
                </a:solidFill>
                <a:hlinkClick r:id="rId3"/>
              </a:rPr>
              <a:t>Cisco Visual Networking Index: Forecast and Methodology</a:t>
            </a:r>
            <a:r>
              <a:rPr lang="en-US" sz="1100"/>
              <a:t>, 2017–2022. White Paper. Cisco Systems, Inc., 26 Nov. 2018</a:t>
            </a:r>
            <a:endParaRPr sz="1100"/>
          </a:p>
        </p:txBody>
      </p:sp>
      <p:pic>
        <p:nvPicPr>
          <p:cNvPr id="354" name="Google Shape;354;p67"/>
          <p:cNvPicPr preferRelativeResize="0"/>
          <p:nvPr/>
        </p:nvPicPr>
        <p:blipFill rotWithShape="1">
          <a:blip r:embed="rId4">
            <a:alphaModFix/>
          </a:blip>
          <a:srcRect/>
          <a:stretch/>
        </p:blipFill>
        <p:spPr>
          <a:xfrm>
            <a:off x="5588425" y="1613575"/>
            <a:ext cx="4592250" cy="4972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8"/>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400" b="0" i="0" u="none" strike="noStrike" cap="none">
                <a:solidFill>
                  <a:srgbClr val="3333CC"/>
                </a:solidFill>
                <a:latin typeface="Arimo"/>
                <a:ea typeface="Arimo"/>
                <a:cs typeface="Arimo"/>
                <a:sym typeface="Arimo"/>
              </a:rPr>
              <a:t>Quality of Service</a:t>
            </a:r>
            <a:endParaRPr sz="4400" b="0" i="0" u="none" strike="noStrike" cap="none">
              <a:solidFill>
                <a:srgbClr val="3333CC"/>
              </a:solidFill>
              <a:latin typeface="Arimo"/>
              <a:ea typeface="Arimo"/>
              <a:cs typeface="Arimo"/>
              <a:sym typeface="Arimo"/>
            </a:endParaRPr>
          </a:p>
        </p:txBody>
      </p:sp>
      <p:sp>
        <p:nvSpPr>
          <p:cNvPr id="360" name="Google Shape;360;p6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8</a:t>
            </a:fld>
            <a:endParaRPr sz="1600">
              <a:solidFill>
                <a:srgbClr val="000000"/>
              </a:solidFill>
              <a:latin typeface="Arial"/>
              <a:ea typeface="Arial"/>
              <a:cs typeface="Arial"/>
              <a:sym typeface="Arial"/>
            </a:endParaRPr>
          </a:p>
        </p:txBody>
      </p:sp>
      <p:cxnSp>
        <p:nvCxnSpPr>
          <p:cNvPr id="361" name="Google Shape;361;p68"/>
          <p:cNvCxnSpPr/>
          <p:nvPr/>
        </p:nvCxnSpPr>
        <p:spPr>
          <a:xfrm rot="10800000">
            <a:off x="5092700" y="2193925"/>
            <a:ext cx="0" cy="2940050"/>
          </a:xfrm>
          <a:prstGeom prst="straightConnector1">
            <a:avLst/>
          </a:prstGeom>
          <a:noFill/>
          <a:ln w="50800" cap="flat" cmpd="sng">
            <a:solidFill>
              <a:srgbClr val="000000"/>
            </a:solidFill>
            <a:prstDash val="solid"/>
            <a:round/>
            <a:headEnd type="none" w="sm" len="sm"/>
            <a:tailEnd type="stealth" w="sm" len="sm"/>
          </a:ln>
        </p:spPr>
      </p:cxnSp>
      <p:cxnSp>
        <p:nvCxnSpPr>
          <p:cNvPr id="362" name="Google Shape;362;p68"/>
          <p:cNvCxnSpPr/>
          <p:nvPr/>
        </p:nvCxnSpPr>
        <p:spPr>
          <a:xfrm>
            <a:off x="5101039" y="5108259"/>
            <a:ext cx="2588411" cy="1397634"/>
          </a:xfrm>
          <a:prstGeom prst="straightConnector1">
            <a:avLst/>
          </a:prstGeom>
          <a:noFill/>
          <a:ln w="50800" cap="flat" cmpd="sng">
            <a:solidFill>
              <a:srgbClr val="000000"/>
            </a:solidFill>
            <a:prstDash val="solid"/>
            <a:round/>
            <a:headEnd type="none" w="sm" len="sm"/>
            <a:tailEnd type="stealth" w="sm" len="sm"/>
          </a:ln>
        </p:spPr>
      </p:cxnSp>
      <p:cxnSp>
        <p:nvCxnSpPr>
          <p:cNvPr id="363" name="Google Shape;363;p68"/>
          <p:cNvCxnSpPr/>
          <p:nvPr/>
        </p:nvCxnSpPr>
        <p:spPr>
          <a:xfrm flipH="1">
            <a:off x="2344299" y="5087749"/>
            <a:ext cx="2725028" cy="1103690"/>
          </a:xfrm>
          <a:prstGeom prst="straightConnector1">
            <a:avLst/>
          </a:prstGeom>
          <a:noFill/>
          <a:ln w="50800" cap="flat" cmpd="sng">
            <a:solidFill>
              <a:srgbClr val="000000"/>
            </a:solidFill>
            <a:prstDash val="solid"/>
            <a:round/>
            <a:headEnd type="none" w="sm" len="sm"/>
            <a:tailEnd type="stealth" w="sm" len="sm"/>
          </a:ln>
        </p:spPr>
      </p:cxnSp>
      <p:sp>
        <p:nvSpPr>
          <p:cNvPr id="364" name="Google Shape;364;p68"/>
          <p:cNvSpPr/>
          <p:nvPr/>
        </p:nvSpPr>
        <p:spPr>
          <a:xfrm>
            <a:off x="5327650" y="1762125"/>
            <a:ext cx="12828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66"/>
                </a:solidFill>
                <a:latin typeface="Arial"/>
                <a:ea typeface="Arial"/>
                <a:cs typeface="Arial"/>
                <a:sym typeface="Arial"/>
              </a:rPr>
              <a:t>bandwidth</a:t>
            </a:r>
            <a:endParaRPr/>
          </a:p>
        </p:txBody>
      </p:sp>
      <p:sp>
        <p:nvSpPr>
          <p:cNvPr id="365" name="Google Shape;365;p68"/>
          <p:cNvSpPr/>
          <p:nvPr/>
        </p:nvSpPr>
        <p:spPr>
          <a:xfrm>
            <a:off x="976328" y="6253175"/>
            <a:ext cx="7557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66"/>
                </a:solidFill>
                <a:latin typeface="Arial"/>
                <a:ea typeface="Arial"/>
                <a:cs typeface="Arial"/>
                <a:sym typeface="Arial"/>
              </a:rPr>
              <a:t>delay</a:t>
            </a:r>
            <a:endParaRPr/>
          </a:p>
        </p:txBody>
      </p:sp>
      <p:sp>
        <p:nvSpPr>
          <p:cNvPr id="366" name="Google Shape;366;p68"/>
          <p:cNvSpPr/>
          <p:nvPr/>
        </p:nvSpPr>
        <p:spPr>
          <a:xfrm>
            <a:off x="7781925" y="6056325"/>
            <a:ext cx="9252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66"/>
                </a:solidFill>
                <a:latin typeface="Arial"/>
                <a:ea typeface="Arial"/>
                <a:cs typeface="Arial"/>
                <a:sym typeface="Arial"/>
              </a:rPr>
              <a:t>losses</a:t>
            </a:r>
            <a:endParaRPr/>
          </a:p>
        </p:txBody>
      </p:sp>
      <p:sp>
        <p:nvSpPr>
          <p:cNvPr id="367" name="Google Shape;367;p68"/>
          <p:cNvSpPr/>
          <p:nvPr/>
        </p:nvSpPr>
        <p:spPr>
          <a:xfrm>
            <a:off x="4589463" y="4714876"/>
            <a:ext cx="1092201" cy="923925"/>
          </a:xfrm>
          <a:prstGeom prst="rect">
            <a:avLst/>
          </a:prstGeom>
          <a:solidFill>
            <a:srgbClr val="6666FF"/>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68" name="Google Shape;368;p68"/>
          <p:cNvSpPr/>
          <p:nvPr/>
        </p:nvSpPr>
        <p:spPr>
          <a:xfrm>
            <a:off x="6353176" y="3117851"/>
            <a:ext cx="2016125" cy="1008063"/>
          </a:xfrm>
          <a:prstGeom prst="rect">
            <a:avLst/>
          </a:prstGeom>
          <a:solidFill>
            <a:srgbClr val="FF0066"/>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69" name="Google Shape;369;p68"/>
          <p:cNvSpPr/>
          <p:nvPr/>
        </p:nvSpPr>
        <p:spPr>
          <a:xfrm>
            <a:off x="5480460" y="4872037"/>
            <a:ext cx="2461397" cy="840440"/>
          </a:xfrm>
          <a:prstGeom prst="rect">
            <a:avLst/>
          </a:prstGeom>
          <a:solidFill>
            <a:srgbClr val="CCECFF"/>
          </a:solid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2400" b="1">
                <a:solidFill>
                  <a:srgbClr val="000000"/>
                </a:solidFill>
                <a:latin typeface="Arial"/>
                <a:ea typeface="Arial"/>
                <a:cs typeface="Arial"/>
                <a:sym typeface="Arial"/>
              </a:rPr>
              <a:t>VOICE</a:t>
            </a:r>
            <a:br>
              <a:rPr lang="en-US" sz="2400" b="1">
                <a:solidFill>
                  <a:srgbClr val="000000"/>
                </a:solidFill>
                <a:latin typeface="Arial"/>
                <a:ea typeface="Arial"/>
                <a:cs typeface="Arial"/>
                <a:sym typeface="Arial"/>
              </a:rPr>
            </a:br>
            <a:r>
              <a:rPr lang="en-US" sz="2400" b="1">
                <a:solidFill>
                  <a:srgbClr val="000000"/>
                </a:solidFill>
                <a:latin typeface="Arial"/>
                <a:ea typeface="Arial"/>
                <a:cs typeface="Arial"/>
                <a:sym typeface="Arial"/>
              </a:rPr>
              <a:t>TRANSMISSION</a:t>
            </a:r>
            <a:endParaRPr/>
          </a:p>
        </p:txBody>
      </p:sp>
      <p:sp>
        <p:nvSpPr>
          <p:cNvPr id="370" name="Google Shape;370;p68"/>
          <p:cNvSpPr/>
          <p:nvPr/>
        </p:nvSpPr>
        <p:spPr>
          <a:xfrm>
            <a:off x="7833134" y="2268538"/>
            <a:ext cx="2461397" cy="840440"/>
          </a:xfrm>
          <a:prstGeom prst="rect">
            <a:avLst/>
          </a:prstGeom>
          <a:solidFill>
            <a:schemeClr val="accent1"/>
          </a:solid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2400" b="1">
                <a:solidFill>
                  <a:srgbClr val="000000"/>
                </a:solidFill>
                <a:latin typeface="Arial"/>
                <a:ea typeface="Arial"/>
                <a:cs typeface="Arial"/>
                <a:sym typeface="Arial"/>
              </a:rPr>
              <a:t>VIDEO</a:t>
            </a:r>
            <a:br>
              <a:rPr lang="en-US" sz="2400" b="1">
                <a:solidFill>
                  <a:srgbClr val="000000"/>
                </a:solidFill>
                <a:latin typeface="Arial"/>
                <a:ea typeface="Arial"/>
                <a:cs typeface="Arial"/>
                <a:sym typeface="Arial"/>
              </a:rPr>
            </a:br>
            <a:r>
              <a:rPr lang="en-US" sz="2400" b="1">
                <a:solidFill>
                  <a:srgbClr val="000000"/>
                </a:solidFill>
                <a:latin typeface="Arial"/>
                <a:ea typeface="Arial"/>
                <a:cs typeface="Arial"/>
                <a:sym typeface="Arial"/>
              </a:rPr>
              <a:t>TRANSMISSION</a:t>
            </a:r>
            <a:endParaRPr/>
          </a:p>
        </p:txBody>
      </p:sp>
      <p:sp>
        <p:nvSpPr>
          <p:cNvPr id="371" name="Google Shape;371;p68"/>
          <p:cNvSpPr/>
          <p:nvPr/>
        </p:nvSpPr>
        <p:spPr>
          <a:xfrm>
            <a:off x="1784759" y="2109789"/>
            <a:ext cx="2461397" cy="692707"/>
          </a:xfrm>
          <a:prstGeom prst="rect">
            <a:avLst/>
          </a:prstGeom>
          <a:solidFill>
            <a:schemeClr val="accent1"/>
          </a:solidFill>
          <a:ln>
            <a:noFill/>
          </a:ln>
        </p:spPr>
        <p:txBody>
          <a:bodyPr spcFirstLastPara="1" wrap="square" lIns="50375" tIns="50375" rIns="50375" bIns="50375" anchor="t" anchorCtr="0">
            <a:noAutofit/>
          </a:bodyPr>
          <a:lstStyle/>
          <a:p>
            <a:pPr marL="0" marR="0" lvl="0" indent="0" algn="ctr" rtl="0">
              <a:lnSpc>
                <a:spcPct val="80000"/>
              </a:lnSpc>
              <a:spcBef>
                <a:spcPts val="0"/>
              </a:spcBef>
              <a:spcAft>
                <a:spcPts val="0"/>
              </a:spcAft>
              <a:buNone/>
            </a:pPr>
            <a:r>
              <a:rPr lang="en-US" sz="2400" b="1">
                <a:solidFill>
                  <a:srgbClr val="000000"/>
                </a:solidFill>
                <a:latin typeface="Arial"/>
                <a:ea typeface="Arial"/>
                <a:cs typeface="Arial"/>
                <a:sym typeface="Arial"/>
              </a:rPr>
              <a:t>DATA</a:t>
            </a:r>
            <a:br>
              <a:rPr lang="en-US" sz="2400" b="1">
                <a:solidFill>
                  <a:srgbClr val="000000"/>
                </a:solidFill>
                <a:latin typeface="Arial"/>
                <a:ea typeface="Arial"/>
                <a:cs typeface="Arial"/>
                <a:sym typeface="Arial"/>
              </a:rPr>
            </a:br>
            <a:r>
              <a:rPr lang="en-US" sz="2400" b="1">
                <a:solidFill>
                  <a:srgbClr val="000000"/>
                </a:solidFill>
                <a:latin typeface="Arial"/>
                <a:ea typeface="Arial"/>
                <a:cs typeface="Arial"/>
                <a:sym typeface="Arial"/>
              </a:rPr>
              <a:t>TRANSMISSION</a:t>
            </a:r>
            <a:endParaRPr/>
          </a:p>
        </p:txBody>
      </p:sp>
      <p:sp>
        <p:nvSpPr>
          <p:cNvPr id="372" name="Google Shape;372;p68"/>
          <p:cNvSpPr/>
          <p:nvPr/>
        </p:nvSpPr>
        <p:spPr>
          <a:xfrm>
            <a:off x="2573338" y="3108325"/>
            <a:ext cx="1763712" cy="1763714"/>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9"/>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p>
            <a:pPr marL="0" marR="0" lvl="0" indent="0" algn="ctr" rtl="0">
              <a:spcBef>
                <a:spcPts val="0"/>
              </a:spcBef>
              <a:spcAft>
                <a:spcPts val="0"/>
              </a:spcAft>
              <a:buNone/>
            </a:pPr>
            <a:r>
              <a:rPr lang="en-US" sz="4400" b="1" i="1" u="none" strike="noStrike" cap="none">
                <a:solidFill>
                  <a:srgbClr val="00693C"/>
                </a:solidFill>
                <a:latin typeface="Arial"/>
                <a:ea typeface="Arial"/>
                <a:cs typeface="Arial"/>
                <a:sym typeface="Arial"/>
              </a:rPr>
              <a:t>Quality of Experience</a:t>
            </a:r>
            <a:br>
              <a:rPr lang="en-US" sz="4400" b="1" i="1" u="none" strike="noStrike" cap="none">
                <a:solidFill>
                  <a:srgbClr val="00693C"/>
                </a:solidFill>
                <a:latin typeface="Arial"/>
                <a:ea typeface="Arial"/>
                <a:cs typeface="Arial"/>
                <a:sym typeface="Arial"/>
              </a:rPr>
            </a:br>
            <a:r>
              <a:rPr lang="en-US" sz="4400" b="0" i="0" u="none" strike="noStrike" cap="none">
                <a:solidFill>
                  <a:srgbClr val="000000"/>
                </a:solidFill>
                <a:latin typeface="Arial"/>
                <a:ea typeface="Arial"/>
                <a:cs typeface="Arial"/>
                <a:sym typeface="Arial"/>
              </a:rPr>
              <a:t>(</a:t>
            </a:r>
            <a:r>
              <a:rPr lang="en-US" sz="4400" b="1" i="0" u="none" strike="noStrike" cap="none">
                <a:solidFill>
                  <a:srgbClr val="00693C"/>
                </a:solidFill>
                <a:latin typeface="Arial"/>
                <a:ea typeface="Arial"/>
                <a:cs typeface="Arial"/>
                <a:sym typeface="Arial"/>
              </a:rPr>
              <a:t>QoE</a:t>
            </a:r>
            <a:r>
              <a:rPr lang="en-US" sz="4400" b="0" i="0" u="none" strike="noStrike" cap="none">
                <a:solidFill>
                  <a:srgbClr val="000000"/>
                </a:solidFill>
                <a:latin typeface="Arial"/>
                <a:ea typeface="Arial"/>
                <a:cs typeface="Arial"/>
                <a:sym typeface="Arial"/>
              </a:rPr>
              <a:t>)</a:t>
            </a:r>
            <a:endParaRPr sz="4400" b="0" i="0" u="none" strike="noStrike" cap="none">
              <a:solidFill>
                <a:srgbClr val="000000"/>
              </a:solidFill>
              <a:latin typeface="Arial"/>
              <a:ea typeface="Arial"/>
              <a:cs typeface="Arial"/>
              <a:sym typeface="Arial"/>
            </a:endParaRPr>
          </a:p>
        </p:txBody>
      </p:sp>
      <p:sp>
        <p:nvSpPr>
          <p:cNvPr id="378" name="Google Shape;378;p69"/>
          <p:cNvSpPr txBox="1">
            <a:spLocks noGrp="1"/>
          </p:cNvSpPr>
          <p:nvPr>
            <p:ph type="body" idx="1"/>
          </p:nvPr>
        </p:nvSpPr>
        <p:spPr>
          <a:xfrm>
            <a:off x="801688" y="2184400"/>
            <a:ext cx="9085200" cy="3577200"/>
          </a:xfrm>
          <a:prstGeom prst="rect">
            <a:avLst/>
          </a:prstGeom>
          <a:noFill/>
          <a:ln>
            <a:noFill/>
          </a:ln>
        </p:spPr>
        <p:txBody>
          <a:bodyPr spcFirstLastPara="1" wrap="square" lIns="59725" tIns="59725" rIns="59725" bIns="59725" anchor="t" anchorCtr="0">
            <a:noAutofit/>
          </a:bodyPr>
          <a:lstStyle/>
          <a:p>
            <a:pPr marL="381000" marR="0" lvl="0" indent="-355600" algn="l" rtl="0">
              <a:lnSpc>
                <a:spcPct val="115000"/>
              </a:lnSpc>
              <a:spcBef>
                <a:spcPts val="0"/>
              </a:spcBef>
              <a:spcAft>
                <a:spcPts val="0"/>
              </a:spcAft>
              <a:buClr>
                <a:srgbClr val="000000"/>
              </a:buClr>
              <a:buSzPts val="2800"/>
              <a:buFont typeface="Arial"/>
              <a:buChar char="»"/>
            </a:pPr>
            <a:r>
              <a:rPr lang="en-US" sz="2800" b="1" i="1" u="none" strike="noStrike" cap="none">
                <a:solidFill>
                  <a:srgbClr val="A71930"/>
                </a:solidFill>
                <a:latin typeface="Arial"/>
                <a:ea typeface="Arial"/>
                <a:cs typeface="Arial"/>
                <a:sym typeface="Arial"/>
              </a:rPr>
              <a:t>Quality of Service</a:t>
            </a:r>
            <a:r>
              <a:rPr lang="en-US" sz="2800" b="0" i="1" u="none" strike="noStrike" cap="none">
                <a:solidFill>
                  <a:srgbClr val="000000"/>
                </a:solidFill>
                <a:latin typeface="Arial"/>
                <a:ea typeface="Arial"/>
                <a:cs typeface="Arial"/>
                <a:sym typeface="Arial"/>
              </a:rPr>
              <a:t> </a:t>
            </a:r>
            <a:r>
              <a:rPr lang="en-US" sz="2800" b="0" i="0" u="none" strike="noStrike" cap="none">
                <a:solidFill>
                  <a:srgbClr val="000000"/>
                </a:solidFill>
                <a:latin typeface="Arial"/>
                <a:ea typeface="Arial"/>
                <a:cs typeface="Arial"/>
                <a:sym typeface="Arial"/>
              </a:rPr>
              <a:t>(</a:t>
            </a:r>
            <a:r>
              <a:rPr lang="en-US" sz="2800" b="1" i="0" u="none" strike="noStrike" cap="none">
                <a:solidFill>
                  <a:srgbClr val="A71930"/>
                </a:solidFill>
                <a:latin typeface="Arial"/>
                <a:ea typeface="Arial"/>
                <a:cs typeface="Arial"/>
                <a:sym typeface="Arial"/>
              </a:rPr>
              <a:t>QoS</a:t>
            </a:r>
            <a:r>
              <a:rPr lang="en-US" sz="2800" b="0" i="0" u="none" strike="noStrike" cap="none">
                <a:solidFill>
                  <a:srgbClr val="000000"/>
                </a:solidFill>
                <a:latin typeface="Arial"/>
                <a:ea typeface="Arial"/>
                <a:cs typeface="Arial"/>
                <a:sym typeface="Arial"/>
              </a:rPr>
              <a:t>), </a:t>
            </a:r>
            <a:r>
              <a:rPr lang="en-US" sz="2800">
                <a:solidFill>
                  <a:schemeClr val="dk1"/>
                </a:solidFill>
              </a:rPr>
              <a:t>not enough for service providers</a:t>
            </a:r>
            <a:endParaRPr sz="2800"/>
          </a:p>
          <a:p>
            <a:pPr marL="381000" lvl="0" indent="-330200" algn="l" rtl="0">
              <a:lnSpc>
                <a:spcPct val="115000"/>
              </a:lnSpc>
              <a:spcBef>
                <a:spcPts val="800"/>
              </a:spcBef>
              <a:spcAft>
                <a:spcPts val="0"/>
              </a:spcAft>
              <a:buClr>
                <a:schemeClr val="dk1"/>
              </a:buClr>
              <a:buSzPts val="2800"/>
              <a:buFont typeface="Arial"/>
              <a:buChar char="»"/>
            </a:pPr>
            <a:r>
              <a:rPr lang="en-US" sz="2800">
                <a:solidFill>
                  <a:schemeClr val="dk1"/>
                </a:solidFill>
              </a:rPr>
              <a:t>Real challenge - </a:t>
            </a:r>
            <a:r>
              <a:rPr lang="en-US" sz="2800" b="1">
                <a:solidFill>
                  <a:srgbClr val="00693C"/>
                </a:solidFill>
              </a:rPr>
              <a:t>Quality of Experience </a:t>
            </a:r>
            <a:r>
              <a:rPr lang="en-US" sz="2800">
                <a:solidFill>
                  <a:schemeClr val="dk1"/>
                </a:solidFill>
              </a:rPr>
              <a:t>(</a:t>
            </a:r>
            <a:r>
              <a:rPr lang="en-US" sz="2800" b="1">
                <a:solidFill>
                  <a:srgbClr val="00693C"/>
                </a:solidFill>
              </a:rPr>
              <a:t>QoE</a:t>
            </a:r>
            <a:r>
              <a:rPr lang="en-US" sz="2800">
                <a:solidFill>
                  <a:schemeClr val="dk1"/>
                </a:solidFill>
              </a:rPr>
              <a:t>)</a:t>
            </a:r>
            <a:endParaRPr sz="2800">
              <a:solidFill>
                <a:schemeClr val="dk1"/>
              </a:solidFill>
            </a:endParaRPr>
          </a:p>
          <a:p>
            <a:pPr marL="381000" marR="0" lvl="0" indent="-355600" algn="l" rtl="0">
              <a:lnSpc>
                <a:spcPct val="115000"/>
              </a:lnSpc>
              <a:spcBef>
                <a:spcPts val="800"/>
              </a:spcBef>
              <a:spcAft>
                <a:spcPts val="0"/>
              </a:spcAft>
              <a:buClr>
                <a:srgbClr val="000000"/>
              </a:buClr>
              <a:buSzPts val="2800"/>
              <a:buFont typeface="Arial"/>
              <a:buChar char="»"/>
            </a:pPr>
            <a:r>
              <a:rPr lang="en-US" sz="2800"/>
              <a:t>Global issue, significant trend in development of multimedia systems</a:t>
            </a:r>
            <a:endParaRPr sz="2800"/>
          </a:p>
          <a:p>
            <a:pPr marL="381000" marR="0" lvl="0" indent="-355600" algn="l" rtl="0">
              <a:lnSpc>
                <a:spcPct val="115000"/>
              </a:lnSpc>
              <a:spcBef>
                <a:spcPts val="800"/>
              </a:spcBef>
              <a:spcAft>
                <a:spcPts val="0"/>
              </a:spcAft>
              <a:buClr>
                <a:srgbClr val="000000"/>
              </a:buClr>
              <a:buSzPts val="2800"/>
              <a:buFont typeface="Arial"/>
              <a:buChar char="»"/>
            </a:pPr>
            <a:r>
              <a:rPr lang="en-US" sz="2800"/>
              <a:t>For video: </a:t>
            </a:r>
            <a:r>
              <a:rPr lang="en-US" sz="2800" b="1" i="0" u="none" strike="noStrike" cap="none">
                <a:solidFill>
                  <a:srgbClr val="00693C"/>
                </a:solidFill>
                <a:latin typeface="Arial"/>
                <a:ea typeface="Arial"/>
                <a:cs typeface="Arial"/>
                <a:sym typeface="Arial"/>
              </a:rPr>
              <a:t>Video Quality Experts Group</a:t>
            </a:r>
            <a:endParaRPr sz="2800"/>
          </a:p>
        </p:txBody>
      </p:sp>
      <p:sp>
        <p:nvSpPr>
          <p:cNvPr id="379" name="Google Shape;379;p69"/>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rgbClr val="000000"/>
                </a:solidFill>
                <a:latin typeface="Arial"/>
                <a:ea typeface="Arial"/>
                <a:cs typeface="Arial"/>
                <a:sym typeface="Arial"/>
              </a:rPr>
              <a:t>9</a:t>
            </a:fld>
            <a:endParaRPr sz="1600" b="0" i="0" u="none" strike="noStrike" cap="none">
              <a:solidFill>
                <a:srgbClr val="000000"/>
              </a:solidFill>
              <a:latin typeface="Arial"/>
              <a:ea typeface="Arial"/>
              <a:cs typeface="Arial"/>
              <a:sym typeface="Arial"/>
            </a:endParaRPr>
          </a:p>
        </p:txBody>
      </p:sp>
      <p:pic>
        <p:nvPicPr>
          <p:cNvPr id="380" name="Google Shape;380;p69"/>
          <p:cNvPicPr preferRelativeResize="0"/>
          <p:nvPr/>
        </p:nvPicPr>
        <p:blipFill rotWithShape="1">
          <a:blip r:embed="rId3">
            <a:alphaModFix/>
          </a:blip>
          <a:srcRect/>
          <a:stretch/>
        </p:blipFill>
        <p:spPr>
          <a:xfrm>
            <a:off x="3110829" y="5761804"/>
            <a:ext cx="4213798" cy="1516967"/>
          </a:xfrm>
          <a:prstGeom prst="rect">
            <a:avLst/>
          </a:prstGeom>
          <a:noFill/>
          <a:ln>
            <a:noFill/>
          </a:ln>
        </p:spPr>
      </p:pic>
    </p:spTree>
  </p:cSld>
  <p:clrMapOvr>
    <a:masterClrMapping/>
  </p:clrMapOvr>
</p:sld>
</file>

<file path=ppt/theme/theme1.xml><?xml version="1.0" encoding="utf-8"?>
<a:theme xmlns:a="http://schemas.openxmlformats.org/drawingml/2006/main" name="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otyw pakietu Office">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2645</Words>
  <Application>Microsoft Macintosh PowerPoint</Application>
  <PresentationFormat>Custom</PresentationFormat>
  <Paragraphs>386</Paragraphs>
  <Slides>49</Slides>
  <Notes>49</Notes>
  <HiddenSlides>11</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49</vt:i4>
      </vt:variant>
    </vt:vector>
  </HeadingPairs>
  <TitlesOfParts>
    <vt:vector size="60" baseType="lpstr">
      <vt:lpstr>Calibri</vt:lpstr>
      <vt:lpstr>Arial</vt:lpstr>
      <vt:lpstr>Arimo</vt:lpstr>
      <vt:lpstr>Helvetica Neue</vt:lpstr>
      <vt:lpstr>Arial Narrow</vt:lpstr>
      <vt:lpstr>Times New Roman</vt:lpstr>
      <vt:lpstr>Blank Presentation - Default</vt:lpstr>
      <vt:lpstr>Blank Presentation</vt:lpstr>
      <vt:lpstr>Blank Presentation</vt:lpstr>
      <vt:lpstr>Blank Presentation</vt:lpstr>
      <vt:lpstr>Blank Presentation</vt:lpstr>
      <vt:lpstr>PowerPoint Presentation</vt:lpstr>
      <vt:lpstr>PowerPoint Presentation</vt:lpstr>
      <vt:lpstr>Internet TV, Video on Demand...</vt:lpstr>
      <vt:lpstr>PowerPoint Presentation</vt:lpstr>
      <vt:lpstr>Technology Enablers...</vt:lpstr>
      <vt:lpstr>Technology Enabler –  Upload Bandwidth</vt:lpstr>
      <vt:lpstr>PowerPoint Presentation</vt:lpstr>
      <vt:lpstr>Quality of Service</vt:lpstr>
      <vt:lpstr>Quality of Experience (QoE)</vt:lpstr>
      <vt:lpstr>QoE by White Book of QUALINET Network</vt:lpstr>
      <vt:lpstr>QoE by The QoE Book</vt:lpstr>
      <vt:lpstr>Aspects of Media Ecosystem</vt:lpstr>
      <vt:lpstr>Quality of Service? Quality of Experience?</vt:lpstr>
      <vt:lpstr>Quality of Experience</vt:lpstr>
      <vt:lpstr>Multimedia Quality Problem</vt:lpstr>
      <vt:lpstr>From Quality of Service (QoS) to Quality of Experience (QoE)</vt:lpstr>
      <vt:lpstr>Obtaining Calibration Data</vt:lpstr>
      <vt:lpstr>New Building for AGH Department of Telecommunications</vt:lpstr>
      <vt:lpstr>QoE Laboratory - Outside</vt:lpstr>
      <vt:lpstr>QoE Laboratory - Inside</vt:lpstr>
      <vt:lpstr>Laboratory of multimedia tests</vt:lpstr>
      <vt:lpstr>Idea of Psychophysical Experiments (Subjective Tests)</vt:lpstr>
      <vt:lpstr>Subjective Experiment</vt:lpstr>
      <vt:lpstr>Psychophysical Experiment (Subjective Test)</vt:lpstr>
      <vt:lpstr>Absolute Category Rating</vt:lpstr>
      <vt:lpstr>Analysis of Results – Average</vt:lpstr>
      <vt:lpstr>Analysis of Results – Normal Distribution</vt:lpstr>
      <vt:lpstr>Analysis of Results – Student’s t-Test</vt:lpstr>
      <vt:lpstr>Analysis of Results – Modelling using Sigmoid (Logistic) Function</vt:lpstr>
      <vt:lpstr>Analysis of Results – Outliers</vt:lpstr>
      <vt:lpstr>Dark Side</vt:lpstr>
      <vt:lpstr>Implementation of Key Performance Indicators (KPIs) for Quality Measurement</vt:lpstr>
      <vt:lpstr>General Information</vt:lpstr>
      <vt:lpstr>General Information</vt:lpstr>
      <vt:lpstr>General Information</vt:lpstr>
      <vt:lpstr>No-Reference Approach</vt:lpstr>
      <vt:lpstr>No-Reference Approach</vt:lpstr>
      <vt:lpstr>Other Approaches</vt:lpstr>
      <vt:lpstr>Other Approaches</vt:lpstr>
      <vt:lpstr>Exploitation of Results Coming from AGH QoE Research</vt:lpstr>
      <vt:lpstr>Our Experience</vt:lpstr>
      <vt:lpstr>AGH Implementation of Video Quality Indicators</vt:lpstr>
      <vt:lpstr>Example: Blur VQI</vt:lpstr>
      <vt:lpstr>R&amp;D Projects</vt:lpstr>
      <vt:lpstr>Cooperation (1/2)</vt:lpstr>
      <vt:lpstr>Cooperation (2/2)</vt:lpstr>
      <vt:lpstr>Standardization</vt:lpstr>
      <vt:lpstr>Commercial Exploitation (Technology Transfer)</vt:lpstr>
      <vt:lpstr>Knowledge Dissemination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Mikołaj Leszczuk</dc:creator>
  <cp:lastModifiedBy>Mikołaj Leszczuk</cp:lastModifiedBy>
  <cp:revision>4</cp:revision>
  <dcterms:created xsi:type="dcterms:W3CDTF">2020-10-25T19:11:37Z</dcterms:created>
  <dcterms:modified xsi:type="dcterms:W3CDTF">2021-12-13T22:09:51Z</dcterms:modified>
</cp:coreProperties>
</file>